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11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380501-F5BF-E03C-0FF7-B3C13984B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44F77B-E7C2-BA1A-388C-3750665D6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68B1DD-B2DD-7B43-E404-6F21EF85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B80ABD-C8AF-A80F-88B9-EB9F8612D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94814D-BDC1-122A-F7FD-5B6C2D46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84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2E615-FCFF-512E-816D-E14B0E601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44FB92-A067-AC29-0ACD-C0D315719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6F8BB9-FD6F-4BB8-ABE4-0E86BB1A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146A17-42DF-2BD1-BCF2-0972E623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70AC7C-95B6-A4B5-90E9-8D04FCE8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913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9931E6A-6E3E-5A37-9FB0-4F6C1CBDB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0D70CF-C913-FB50-FBF1-9E3316BEF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6169E9-4E46-0E33-E0B3-E183832D2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3A957-F3F8-22EC-5D68-F76FF357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6AE9A5-57C1-AC3D-5AC2-713D6C1F9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81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359E8D-A7F8-3B74-E6DB-EA2B8975C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74E886-3E75-EF68-BBE4-E8569E56F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2BD8A0-133B-BB91-8B43-29CB2F46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9F0A5D-302B-1081-645A-B35A0792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21F2B3-63BC-8C21-3CDB-62DA5557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875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002D5-B76F-4B8E-858E-B169DC9B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CE945F-56D4-0DBE-16F0-556E7F2C2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221D52-A800-A6BE-16E1-8A58CD79C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2270240-76D2-9ED9-6801-005055F0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8D7E2A-CF03-DE79-E2F4-18F25317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581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770CC-B998-90A9-3BCF-150980F60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AAF483-4A7D-4F68-3E33-ACD9599BF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3CFC4E-B036-BD94-3BA1-B874ABAE1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914094-02AB-6C95-FC00-B38D7CCDC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DC64BC-BD10-ECE7-A4D4-BA3EB147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5E8E9A-04A0-D040-8275-6568E50E4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75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D22A25-5788-18E3-11E0-D2E3E7AC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01DC0F-916E-0301-58BA-179185202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1BB967-7531-6F21-3C7B-004023128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8D74650-0A5E-82AC-6CAF-FD0E10750F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9C4A1AF-390F-2337-847F-00141EC0F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1A88E71-C49D-9D6A-20B6-67A060191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50BBA51-16BB-C850-29DA-A08B8C8A0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7E73D9E-9219-61B8-BD88-E838FB0D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14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6E159C-F02B-9BF4-4D6C-8FFA49334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EA8387B-ECF9-98B6-9DD9-D8FD47ED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B1EE613-9B51-E154-656B-7A526B33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383D74-16E9-5A1D-4EBF-8DAD6A566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08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BEA422-07E8-B5C4-4968-811C8FA50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1C1A73C-20AA-6C2E-335E-84770CA0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021D74-5E52-9F30-6056-F3FD4E0E6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42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3285DA-1FDB-B4CE-B111-A133BCA8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327323-BAFE-A6B9-5DAD-BD169C36B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1A6743C-3E36-94A4-4210-62FFBD9C1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9A26A4-15A6-8CBB-8650-22442FD5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3A8768-BB39-A241-CCAC-0E513902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BBCD076-5835-E9D8-0BD0-210DA5B1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020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698EBA-4497-834C-CB5A-2A0086CE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895741F-859D-5DB8-31B6-88CBF268E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A42CEF-9AE6-6E5C-EC9B-B81BB2D5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C5F101-5844-8877-8BCC-8287F7B7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2CE202-6EE8-8780-740C-F38E1B8A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B7B61C-0268-5DAA-53B1-8617686B0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62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EA51DF1-1EE9-E42D-D900-2A76E9482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844DA47-0304-C038-3040-CF6855D42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4108FE-F51E-787C-3C7B-D68A2DFAB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243A61-3AF4-43BE-B71D-77C2325984E6}" type="datetimeFigureOut">
              <a:rPr lang="de-DE" smtClean="0"/>
              <a:t>15.02.2024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43D149-36CF-4665-D1E6-DA736B4F2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1B3C33-C8E0-86F6-5687-C29B6968D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FC1413-5E5C-419D-8C0C-366FF3B1D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03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089BBA-D590-D22A-2042-DE6F9EEA72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Test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3664C35-425F-8D3B-2CA0-9D575511D7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160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Martin Smaxwil</dc:creator>
  <cp:lastModifiedBy>Martin Smaxwil</cp:lastModifiedBy>
  <cp:revision>1</cp:revision>
  <dcterms:created xsi:type="dcterms:W3CDTF">2024-02-15T21:02:31Z</dcterms:created>
  <dcterms:modified xsi:type="dcterms:W3CDTF">2024-02-15T21:02:44Z</dcterms:modified>
</cp:coreProperties>
</file>