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1" r:id="rId4"/>
    <p:sldMasterId id="2147483702" r:id="rId5"/>
    <p:sldMasterId id="2147483707" r:id="rId6"/>
    <p:sldMasterId id="2147483728" r:id="rId7"/>
    <p:sldMasterId id="2147483738" r:id="rId8"/>
  </p:sldMasterIdLst>
  <p:notesMasterIdLst>
    <p:notesMasterId r:id="rId57"/>
  </p:notesMasterIdLst>
  <p:sldIdLst>
    <p:sldId id="257" r:id="rId9"/>
    <p:sldId id="258" r:id="rId10"/>
    <p:sldId id="428" r:id="rId11"/>
    <p:sldId id="260" r:id="rId12"/>
    <p:sldId id="429" r:id="rId13"/>
    <p:sldId id="293" r:id="rId14"/>
    <p:sldId id="382" r:id="rId15"/>
    <p:sldId id="430" r:id="rId16"/>
    <p:sldId id="287" r:id="rId17"/>
    <p:sldId id="288" r:id="rId18"/>
    <p:sldId id="292" r:id="rId19"/>
    <p:sldId id="431" r:id="rId20"/>
    <p:sldId id="283" r:id="rId21"/>
    <p:sldId id="298" r:id="rId22"/>
    <p:sldId id="289" r:id="rId23"/>
    <p:sldId id="290" r:id="rId24"/>
    <p:sldId id="291" r:id="rId25"/>
    <p:sldId id="433" r:id="rId26"/>
    <p:sldId id="264" r:id="rId27"/>
    <p:sldId id="277" r:id="rId28"/>
    <p:sldId id="435" r:id="rId29"/>
    <p:sldId id="453" r:id="rId30"/>
    <p:sldId id="261" r:id="rId31"/>
    <p:sldId id="443" r:id="rId32"/>
    <p:sldId id="455" r:id="rId33"/>
    <p:sldId id="457" r:id="rId34"/>
    <p:sldId id="444" r:id="rId35"/>
    <p:sldId id="454" r:id="rId36"/>
    <p:sldId id="445" r:id="rId37"/>
    <p:sldId id="436" r:id="rId38"/>
    <p:sldId id="380" r:id="rId39"/>
    <p:sldId id="439" r:id="rId40"/>
    <p:sldId id="438" r:id="rId41"/>
    <p:sldId id="266" r:id="rId42"/>
    <p:sldId id="280" r:id="rId43"/>
    <p:sldId id="271" r:id="rId44"/>
    <p:sldId id="456" r:id="rId45"/>
    <p:sldId id="284" r:id="rId46"/>
    <p:sldId id="432" r:id="rId47"/>
    <p:sldId id="442" r:id="rId48"/>
    <p:sldId id="398" r:id="rId49"/>
    <p:sldId id="281" r:id="rId50"/>
    <p:sldId id="446" r:id="rId51"/>
    <p:sldId id="452" r:id="rId52"/>
    <p:sldId id="392" r:id="rId53"/>
    <p:sldId id="437" r:id="rId54"/>
    <p:sldId id="272" r:id="rId55"/>
    <p:sldId id="259" r:id="rId5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75" autoAdjust="0"/>
    <p:restoredTop sz="94660"/>
  </p:normalViewPr>
  <p:slideViewPr>
    <p:cSldViewPr snapToGrid="0">
      <p:cViewPr varScale="1">
        <p:scale>
          <a:sx n="159" d="100"/>
          <a:sy n="159" d="100"/>
        </p:scale>
        <p:origin x="104" y="4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hyperlink" Target="https://www.bmbf.de/SharedDocs/Downloads/de/2023/studiensituation_unter_online_bedingungen.pdf?__blob=publicationFile&amp;v=2"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bmbf.de/SharedDocs/Downloads/de/2023/studiensituation_unter_online_bedingungen.pdf?__blob=publicationFile&amp;v=2"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39A097-9252-4B46-AA1D-AC897C9CCF3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e-DE"/>
        </a:p>
      </dgm:t>
    </dgm:pt>
    <dgm:pt modelId="{AA6D524F-DF99-42C0-8025-5D1C194D8D83}">
      <dgm:prSet/>
      <dgm:spPr>
        <a:solidFill>
          <a:srgbClr val="0070C0"/>
        </a:solidFill>
      </dgm:spPr>
      <dgm:t>
        <a:bodyPr/>
        <a:lstStyle/>
        <a:p>
          <a:pPr rtl="0"/>
          <a:r>
            <a:rPr lang="de-DE" i="1"/>
            <a:t>Studierendenbefragung (BMBF): </a:t>
          </a:r>
          <a:endParaRPr lang="de-DE"/>
        </a:p>
      </dgm:t>
    </dgm:pt>
    <dgm:pt modelId="{6748551D-B661-4874-9EFA-4893158AF162}" type="parTrans" cxnId="{4CEC0DC9-5150-4A12-B082-8F21603F32D6}">
      <dgm:prSet/>
      <dgm:spPr/>
      <dgm:t>
        <a:bodyPr/>
        <a:lstStyle/>
        <a:p>
          <a:endParaRPr lang="de-DE"/>
        </a:p>
      </dgm:t>
    </dgm:pt>
    <dgm:pt modelId="{22C1DDF6-1418-4517-9C7A-4C62237A9B34}" type="sibTrans" cxnId="{4CEC0DC9-5150-4A12-B082-8F21603F32D6}">
      <dgm:prSet/>
      <dgm:spPr/>
      <dgm:t>
        <a:bodyPr/>
        <a:lstStyle/>
        <a:p>
          <a:endParaRPr lang="de-DE"/>
        </a:p>
      </dgm:t>
    </dgm:pt>
    <dgm:pt modelId="{A87EE1C2-A458-4B9B-9FE0-DA47FBC06D42}">
      <dgm:prSet/>
      <dgm:spPr>
        <a:solidFill>
          <a:schemeClr val="accent4">
            <a:lumMod val="50000"/>
          </a:schemeClr>
        </a:solidFill>
      </dgm:spPr>
      <dgm:t>
        <a:bodyPr/>
        <a:lstStyle/>
        <a:p>
          <a:pPr rtl="0"/>
          <a:r>
            <a:rPr lang="de-DE" i="1">
              <a:hlinkClick xmlns:r="http://schemas.openxmlformats.org/officeDocument/2006/relationships" r:id="rId1"/>
            </a:rPr>
            <a:t>Studiensituation unter Onlinebedingungen </a:t>
          </a:r>
          <a:r>
            <a:rPr lang="de-DE"/>
            <a:t>[03.09.2024]</a:t>
          </a:r>
        </a:p>
      </dgm:t>
    </dgm:pt>
    <dgm:pt modelId="{DC8C58D5-62C0-4FEA-A209-6D73632BF206}" type="parTrans" cxnId="{A2F02858-4DBB-4A19-BF51-CF4FA3448AB3}">
      <dgm:prSet/>
      <dgm:spPr/>
      <dgm:t>
        <a:bodyPr/>
        <a:lstStyle/>
        <a:p>
          <a:endParaRPr lang="de-DE"/>
        </a:p>
      </dgm:t>
    </dgm:pt>
    <dgm:pt modelId="{C23CD62D-6277-4392-8347-435A162ACD5B}" type="sibTrans" cxnId="{A2F02858-4DBB-4A19-BF51-CF4FA3448AB3}">
      <dgm:prSet/>
      <dgm:spPr/>
      <dgm:t>
        <a:bodyPr/>
        <a:lstStyle/>
        <a:p>
          <a:endParaRPr lang="de-DE"/>
        </a:p>
      </dgm:t>
    </dgm:pt>
    <dgm:pt modelId="{C55F3F24-29BC-466C-9022-5F1FD89263C0}" type="pres">
      <dgm:prSet presAssocID="{CA39A097-9252-4B46-AA1D-AC897C9CCF36}" presName="linear" presStyleCnt="0">
        <dgm:presLayoutVars>
          <dgm:animLvl val="lvl"/>
          <dgm:resizeHandles val="exact"/>
        </dgm:presLayoutVars>
      </dgm:prSet>
      <dgm:spPr/>
    </dgm:pt>
    <dgm:pt modelId="{D9398A38-74F5-4C4B-81C4-0B0E3C94C1D3}" type="pres">
      <dgm:prSet presAssocID="{AA6D524F-DF99-42C0-8025-5D1C194D8D83}" presName="parentText" presStyleLbl="node1" presStyleIdx="0" presStyleCnt="2">
        <dgm:presLayoutVars>
          <dgm:chMax val="0"/>
          <dgm:bulletEnabled val="1"/>
        </dgm:presLayoutVars>
      </dgm:prSet>
      <dgm:spPr/>
    </dgm:pt>
    <dgm:pt modelId="{E41F744F-6777-4EFA-938F-D9E0CD478D87}" type="pres">
      <dgm:prSet presAssocID="{22C1DDF6-1418-4517-9C7A-4C62237A9B34}" presName="spacer" presStyleCnt="0"/>
      <dgm:spPr/>
    </dgm:pt>
    <dgm:pt modelId="{94F902BC-7559-45D0-9307-FC25CE3A39A5}" type="pres">
      <dgm:prSet presAssocID="{A87EE1C2-A458-4B9B-9FE0-DA47FBC06D42}" presName="parentText" presStyleLbl="node1" presStyleIdx="1" presStyleCnt="2">
        <dgm:presLayoutVars>
          <dgm:chMax val="0"/>
          <dgm:bulletEnabled val="1"/>
        </dgm:presLayoutVars>
      </dgm:prSet>
      <dgm:spPr/>
    </dgm:pt>
  </dgm:ptLst>
  <dgm:cxnLst>
    <dgm:cxn modelId="{A2F02858-4DBB-4A19-BF51-CF4FA3448AB3}" srcId="{CA39A097-9252-4B46-AA1D-AC897C9CCF36}" destId="{A87EE1C2-A458-4B9B-9FE0-DA47FBC06D42}" srcOrd="1" destOrd="0" parTransId="{DC8C58D5-62C0-4FEA-A209-6D73632BF206}" sibTransId="{C23CD62D-6277-4392-8347-435A162ACD5B}"/>
    <dgm:cxn modelId="{BC5A71B3-DB5C-4654-997F-6B8F237D08CC}" type="presOf" srcId="{CA39A097-9252-4B46-AA1D-AC897C9CCF36}" destId="{C55F3F24-29BC-466C-9022-5F1FD89263C0}" srcOrd="0" destOrd="0" presId="urn:microsoft.com/office/officeart/2005/8/layout/vList2"/>
    <dgm:cxn modelId="{4CEC0DC9-5150-4A12-B082-8F21603F32D6}" srcId="{CA39A097-9252-4B46-AA1D-AC897C9CCF36}" destId="{AA6D524F-DF99-42C0-8025-5D1C194D8D83}" srcOrd="0" destOrd="0" parTransId="{6748551D-B661-4874-9EFA-4893158AF162}" sibTransId="{22C1DDF6-1418-4517-9C7A-4C62237A9B34}"/>
    <dgm:cxn modelId="{547414DC-46D2-4378-A105-6E0E738C94B8}" type="presOf" srcId="{AA6D524F-DF99-42C0-8025-5D1C194D8D83}" destId="{D9398A38-74F5-4C4B-81C4-0B0E3C94C1D3}" srcOrd="0" destOrd="0" presId="urn:microsoft.com/office/officeart/2005/8/layout/vList2"/>
    <dgm:cxn modelId="{B74651E2-D586-4D39-AE3C-48F86E7F1D53}" type="presOf" srcId="{A87EE1C2-A458-4B9B-9FE0-DA47FBC06D42}" destId="{94F902BC-7559-45D0-9307-FC25CE3A39A5}" srcOrd="0" destOrd="0" presId="urn:microsoft.com/office/officeart/2005/8/layout/vList2"/>
    <dgm:cxn modelId="{04791A85-EDAD-4CC4-800D-561ACDB228CD}" type="presParOf" srcId="{C55F3F24-29BC-466C-9022-5F1FD89263C0}" destId="{D9398A38-74F5-4C4B-81C4-0B0E3C94C1D3}" srcOrd="0" destOrd="0" presId="urn:microsoft.com/office/officeart/2005/8/layout/vList2"/>
    <dgm:cxn modelId="{34B9D9CA-88B0-49F9-A5F6-7354981ED368}" type="presParOf" srcId="{C55F3F24-29BC-466C-9022-5F1FD89263C0}" destId="{E41F744F-6777-4EFA-938F-D9E0CD478D87}" srcOrd="1" destOrd="0" presId="urn:microsoft.com/office/officeart/2005/8/layout/vList2"/>
    <dgm:cxn modelId="{3C7504FB-4C93-4037-A6F0-393E4B660144}" type="presParOf" srcId="{C55F3F24-29BC-466C-9022-5F1FD89263C0}" destId="{94F902BC-7559-45D0-9307-FC25CE3A39A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98A38-74F5-4C4B-81C4-0B0E3C94C1D3}">
      <dsp:nvSpPr>
        <dsp:cNvPr id="0" name=""/>
        <dsp:cNvSpPr/>
      </dsp:nvSpPr>
      <dsp:spPr>
        <a:xfrm>
          <a:off x="0" y="6182"/>
          <a:ext cx="7505054" cy="32760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de-DE" sz="1400" i="1" kern="1200"/>
            <a:t>Studierendenbefragung (BMBF): </a:t>
          </a:r>
          <a:endParaRPr lang="de-DE" sz="1400" kern="1200"/>
        </a:p>
      </dsp:txBody>
      <dsp:txXfrm>
        <a:off x="15992" y="22174"/>
        <a:ext cx="7473070" cy="295616"/>
      </dsp:txXfrm>
    </dsp:sp>
    <dsp:sp modelId="{94F902BC-7559-45D0-9307-FC25CE3A39A5}">
      <dsp:nvSpPr>
        <dsp:cNvPr id="0" name=""/>
        <dsp:cNvSpPr/>
      </dsp:nvSpPr>
      <dsp:spPr>
        <a:xfrm>
          <a:off x="0" y="374102"/>
          <a:ext cx="7505054" cy="327600"/>
        </a:xfrm>
        <a:prstGeom prst="round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de-DE" sz="1400" i="1" kern="1200">
              <a:hlinkClick xmlns:r="http://schemas.openxmlformats.org/officeDocument/2006/relationships" r:id="rId1"/>
            </a:rPr>
            <a:t>Studiensituation unter Onlinebedingungen </a:t>
          </a:r>
          <a:r>
            <a:rPr lang="de-DE" sz="1400" kern="1200"/>
            <a:t>[03.09.2024]</a:t>
          </a:r>
        </a:p>
      </dsp:txBody>
      <dsp:txXfrm>
        <a:off x="15992" y="390094"/>
        <a:ext cx="7473070" cy="2956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B87356-9CE6-4DE1-844F-3A7FC2E33D66}" type="datetimeFigureOut">
              <a:rPr lang="de-DE" smtClean="0"/>
              <a:t>28.01.2026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46BF1D-7327-4502-AB37-2F3D6B532831}" type="slidenum">
              <a:rPr lang="de-DE" smtClean="0"/>
              <a:t>‹Nr.›</a:t>
            </a:fld>
            <a:endParaRPr lang="de-DE"/>
          </a:p>
        </p:txBody>
      </p:sp>
    </p:spTree>
    <p:extLst>
      <p:ext uri="{BB962C8B-B14F-4D97-AF65-F5344CB8AC3E}">
        <p14:creationId xmlns:p14="http://schemas.microsoft.com/office/powerpoint/2010/main" val="3832256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F6301819-CDE6-4409-A961-1106325FFE5A}" type="datetimeFigureOut">
              <a:rPr lang="de-DE" smtClean="0"/>
              <a:t>28.01.2026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1D46B9D-4BD6-42F3-8F47-A9CCE7A631B9}" type="slidenum">
              <a:rPr lang="de-DE" smtClean="0"/>
              <a:t>‹Nr.›</a:t>
            </a:fld>
            <a:endParaRPr lang="de-DE"/>
          </a:p>
        </p:txBody>
      </p:sp>
    </p:spTree>
    <p:extLst>
      <p:ext uri="{BB962C8B-B14F-4D97-AF65-F5344CB8AC3E}">
        <p14:creationId xmlns:p14="http://schemas.microsoft.com/office/powerpoint/2010/main" val="1960026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6301819-CDE6-4409-A961-1106325FFE5A}" type="datetimeFigureOut">
              <a:rPr lang="de-DE" smtClean="0"/>
              <a:t>28.01.2026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1D46B9D-4BD6-42F3-8F47-A9CCE7A631B9}" type="slidenum">
              <a:rPr lang="de-DE" smtClean="0"/>
              <a:t>‹Nr.›</a:t>
            </a:fld>
            <a:endParaRPr lang="de-DE"/>
          </a:p>
        </p:txBody>
      </p:sp>
    </p:spTree>
    <p:extLst>
      <p:ext uri="{BB962C8B-B14F-4D97-AF65-F5344CB8AC3E}">
        <p14:creationId xmlns:p14="http://schemas.microsoft.com/office/powerpoint/2010/main" val="1527998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6301819-CDE6-4409-A961-1106325FFE5A}" type="datetimeFigureOut">
              <a:rPr lang="de-DE" smtClean="0"/>
              <a:t>28.01.2026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1D46B9D-4BD6-42F3-8F47-A9CCE7A631B9}" type="slidenum">
              <a:rPr lang="de-DE" smtClean="0"/>
              <a:t>‹Nr.›</a:t>
            </a:fld>
            <a:endParaRPr lang="de-DE"/>
          </a:p>
        </p:txBody>
      </p:sp>
    </p:spTree>
    <p:extLst>
      <p:ext uri="{BB962C8B-B14F-4D97-AF65-F5344CB8AC3E}">
        <p14:creationId xmlns:p14="http://schemas.microsoft.com/office/powerpoint/2010/main" val="262998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1A793858-2FDB-42B3-B5DC-1493ECE4D959}" type="datetimeFigureOut">
              <a:rPr lang="de-DE" smtClean="0"/>
              <a:t>28.01.2026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3C1FD14-3EE1-40EA-BE22-AD5738DD65FF}" type="slidenum">
              <a:rPr lang="de-DE" smtClean="0"/>
              <a:t>‹Nr.›</a:t>
            </a:fld>
            <a:endParaRPr lang="de-DE"/>
          </a:p>
        </p:txBody>
      </p:sp>
    </p:spTree>
    <p:extLst>
      <p:ext uri="{BB962C8B-B14F-4D97-AF65-F5344CB8AC3E}">
        <p14:creationId xmlns:p14="http://schemas.microsoft.com/office/powerpoint/2010/main" val="2859559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A793858-2FDB-42B3-B5DC-1493ECE4D959}" type="datetimeFigureOut">
              <a:rPr lang="de-DE" smtClean="0"/>
              <a:t>28.01.2026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3C1FD14-3EE1-40EA-BE22-AD5738DD65FF}" type="slidenum">
              <a:rPr lang="de-DE" smtClean="0"/>
              <a:t>‹Nr.›</a:t>
            </a:fld>
            <a:endParaRPr lang="de-DE"/>
          </a:p>
        </p:txBody>
      </p:sp>
    </p:spTree>
    <p:extLst>
      <p:ext uri="{BB962C8B-B14F-4D97-AF65-F5344CB8AC3E}">
        <p14:creationId xmlns:p14="http://schemas.microsoft.com/office/powerpoint/2010/main" val="4265584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1A793858-2FDB-42B3-B5DC-1493ECE4D959}" type="datetimeFigureOut">
              <a:rPr lang="de-DE" smtClean="0"/>
              <a:t>28.01.2026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3C1FD14-3EE1-40EA-BE22-AD5738DD65FF}" type="slidenum">
              <a:rPr lang="de-DE" smtClean="0"/>
              <a:t>‹Nr.›</a:t>
            </a:fld>
            <a:endParaRPr lang="de-DE"/>
          </a:p>
        </p:txBody>
      </p:sp>
    </p:spTree>
    <p:extLst>
      <p:ext uri="{BB962C8B-B14F-4D97-AF65-F5344CB8AC3E}">
        <p14:creationId xmlns:p14="http://schemas.microsoft.com/office/powerpoint/2010/main" val="2677347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1A793858-2FDB-42B3-B5DC-1493ECE4D959}" type="datetimeFigureOut">
              <a:rPr lang="de-DE" smtClean="0"/>
              <a:t>28.01.2026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3C1FD14-3EE1-40EA-BE22-AD5738DD65FF}" type="slidenum">
              <a:rPr lang="de-DE" smtClean="0"/>
              <a:t>‹Nr.›</a:t>
            </a:fld>
            <a:endParaRPr lang="de-DE"/>
          </a:p>
        </p:txBody>
      </p:sp>
    </p:spTree>
    <p:extLst>
      <p:ext uri="{BB962C8B-B14F-4D97-AF65-F5344CB8AC3E}">
        <p14:creationId xmlns:p14="http://schemas.microsoft.com/office/powerpoint/2010/main" val="2586149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1A793858-2FDB-42B3-B5DC-1493ECE4D959}" type="datetimeFigureOut">
              <a:rPr lang="de-DE" smtClean="0"/>
              <a:t>28.01.2026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33C1FD14-3EE1-40EA-BE22-AD5738DD65FF}" type="slidenum">
              <a:rPr lang="de-DE" smtClean="0"/>
              <a:t>‹Nr.›</a:t>
            </a:fld>
            <a:endParaRPr lang="de-DE"/>
          </a:p>
        </p:txBody>
      </p:sp>
    </p:spTree>
    <p:extLst>
      <p:ext uri="{BB962C8B-B14F-4D97-AF65-F5344CB8AC3E}">
        <p14:creationId xmlns:p14="http://schemas.microsoft.com/office/powerpoint/2010/main" val="2240826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1A793858-2FDB-42B3-B5DC-1493ECE4D959}" type="datetimeFigureOut">
              <a:rPr lang="de-DE" smtClean="0"/>
              <a:t>28.01.2026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3C1FD14-3EE1-40EA-BE22-AD5738DD65FF}" type="slidenum">
              <a:rPr lang="de-DE" smtClean="0"/>
              <a:t>‹Nr.›</a:t>
            </a:fld>
            <a:endParaRPr lang="de-DE"/>
          </a:p>
        </p:txBody>
      </p:sp>
    </p:spTree>
    <p:extLst>
      <p:ext uri="{BB962C8B-B14F-4D97-AF65-F5344CB8AC3E}">
        <p14:creationId xmlns:p14="http://schemas.microsoft.com/office/powerpoint/2010/main" val="2898421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A793858-2FDB-42B3-B5DC-1493ECE4D959}" type="datetimeFigureOut">
              <a:rPr lang="de-DE" smtClean="0"/>
              <a:t>28.01.2026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3C1FD14-3EE1-40EA-BE22-AD5738DD65FF}" type="slidenum">
              <a:rPr lang="de-DE" smtClean="0"/>
              <a:t>‹Nr.›</a:t>
            </a:fld>
            <a:endParaRPr lang="de-DE"/>
          </a:p>
        </p:txBody>
      </p:sp>
    </p:spTree>
    <p:extLst>
      <p:ext uri="{BB962C8B-B14F-4D97-AF65-F5344CB8AC3E}">
        <p14:creationId xmlns:p14="http://schemas.microsoft.com/office/powerpoint/2010/main" val="4009373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1A793858-2FDB-42B3-B5DC-1493ECE4D959}" type="datetimeFigureOut">
              <a:rPr lang="de-DE" smtClean="0"/>
              <a:t>28.01.2026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3C1FD14-3EE1-40EA-BE22-AD5738DD65FF}" type="slidenum">
              <a:rPr lang="de-DE" smtClean="0"/>
              <a:t>‹Nr.›</a:t>
            </a:fld>
            <a:endParaRPr lang="de-DE"/>
          </a:p>
        </p:txBody>
      </p:sp>
    </p:spTree>
    <p:extLst>
      <p:ext uri="{BB962C8B-B14F-4D97-AF65-F5344CB8AC3E}">
        <p14:creationId xmlns:p14="http://schemas.microsoft.com/office/powerpoint/2010/main" val="3757521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6301819-CDE6-4409-A961-1106325FFE5A}" type="datetimeFigureOut">
              <a:rPr lang="de-DE" smtClean="0"/>
              <a:t>28.01.2026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1D46B9D-4BD6-42F3-8F47-A9CCE7A631B9}" type="slidenum">
              <a:rPr lang="de-DE" smtClean="0"/>
              <a:t>‹Nr.›</a:t>
            </a:fld>
            <a:endParaRPr lang="de-DE"/>
          </a:p>
        </p:txBody>
      </p:sp>
    </p:spTree>
    <p:extLst>
      <p:ext uri="{BB962C8B-B14F-4D97-AF65-F5344CB8AC3E}">
        <p14:creationId xmlns:p14="http://schemas.microsoft.com/office/powerpoint/2010/main" val="535164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1A793858-2FDB-42B3-B5DC-1493ECE4D959}" type="datetimeFigureOut">
              <a:rPr lang="de-DE" smtClean="0"/>
              <a:t>28.01.2026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3C1FD14-3EE1-40EA-BE22-AD5738DD65FF}" type="slidenum">
              <a:rPr lang="de-DE" smtClean="0"/>
              <a:t>‹Nr.›</a:t>
            </a:fld>
            <a:endParaRPr lang="de-DE"/>
          </a:p>
        </p:txBody>
      </p:sp>
    </p:spTree>
    <p:extLst>
      <p:ext uri="{BB962C8B-B14F-4D97-AF65-F5344CB8AC3E}">
        <p14:creationId xmlns:p14="http://schemas.microsoft.com/office/powerpoint/2010/main" val="728501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A793858-2FDB-42B3-B5DC-1493ECE4D959}" type="datetimeFigureOut">
              <a:rPr lang="de-DE" smtClean="0"/>
              <a:t>28.01.2026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3C1FD14-3EE1-40EA-BE22-AD5738DD65FF}" type="slidenum">
              <a:rPr lang="de-DE" smtClean="0"/>
              <a:t>‹Nr.›</a:t>
            </a:fld>
            <a:endParaRPr lang="de-DE"/>
          </a:p>
        </p:txBody>
      </p:sp>
    </p:spTree>
    <p:extLst>
      <p:ext uri="{BB962C8B-B14F-4D97-AF65-F5344CB8AC3E}">
        <p14:creationId xmlns:p14="http://schemas.microsoft.com/office/powerpoint/2010/main" val="2618894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A793858-2FDB-42B3-B5DC-1493ECE4D959}" type="datetimeFigureOut">
              <a:rPr lang="de-DE" smtClean="0"/>
              <a:t>28.01.2026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3C1FD14-3EE1-40EA-BE22-AD5738DD65FF}" type="slidenum">
              <a:rPr lang="de-DE" smtClean="0"/>
              <a:t>‹Nr.›</a:t>
            </a:fld>
            <a:endParaRPr lang="de-DE"/>
          </a:p>
        </p:txBody>
      </p:sp>
    </p:spTree>
    <p:extLst>
      <p:ext uri="{BB962C8B-B14F-4D97-AF65-F5344CB8AC3E}">
        <p14:creationId xmlns:p14="http://schemas.microsoft.com/office/powerpoint/2010/main" val="2364447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031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333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67"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625079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Zwischentitel rot">
    <p:bg>
      <p:bgPr>
        <a:solidFill>
          <a:srgbClr val="E4001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A199ED-8E59-CB32-9AA6-7B60256CC990}"/>
              </a:ext>
            </a:extLst>
          </p:cNvPr>
          <p:cNvSpPr>
            <a:spLocks noGrp="1"/>
          </p:cNvSpPr>
          <p:nvPr>
            <p:ph type="title"/>
          </p:nvPr>
        </p:nvSpPr>
        <p:spPr/>
        <p:txBody>
          <a:bodyPr/>
          <a:lstStyle>
            <a:lvl1pPr>
              <a:defRPr>
                <a:solidFill>
                  <a:schemeClr val="bg1"/>
                </a:solidFill>
              </a:defRPr>
            </a:lvl1pPr>
          </a:lstStyle>
          <a:p>
            <a:r>
              <a:rPr lang="de-DE" dirty="0"/>
              <a:t>Mastertitelformat bearbeiten</a:t>
            </a:r>
          </a:p>
        </p:txBody>
      </p:sp>
      <p:sp>
        <p:nvSpPr>
          <p:cNvPr id="3" name="Datumsplatzhalter 2">
            <a:extLst>
              <a:ext uri="{FF2B5EF4-FFF2-40B4-BE49-F238E27FC236}">
                <a16:creationId xmlns:a16="http://schemas.microsoft.com/office/drawing/2014/main" id="{63D465AD-E456-1EB3-6FB3-37E722E23922}"/>
              </a:ext>
            </a:extLst>
          </p:cNvPr>
          <p:cNvSpPr>
            <a:spLocks noGrp="1"/>
          </p:cNvSpPr>
          <p:nvPr>
            <p:ph type="dt" sz="half" idx="10"/>
          </p:nvPr>
        </p:nvSpPr>
        <p:spPr/>
        <p:txBody>
          <a:bodyPr/>
          <a:lstStyle>
            <a:lvl1pPr>
              <a:defRPr>
                <a:solidFill>
                  <a:schemeClr val="bg1"/>
                </a:solidFill>
              </a:defRPr>
            </a:lvl1pPr>
          </a:lstStyle>
          <a:p>
            <a:fld id="{8513C527-3508-42ED-928C-5142713A03D9}" type="datetime1">
              <a:rPr lang="de-DE" smtClean="0"/>
              <a:pPr/>
              <a:t>28.01.2026</a:t>
            </a:fld>
            <a:endParaRPr lang="de-DE" dirty="0"/>
          </a:p>
        </p:txBody>
      </p:sp>
      <p:sp>
        <p:nvSpPr>
          <p:cNvPr id="4" name="Fußzeilenplatzhalter 3">
            <a:extLst>
              <a:ext uri="{FF2B5EF4-FFF2-40B4-BE49-F238E27FC236}">
                <a16:creationId xmlns:a16="http://schemas.microsoft.com/office/drawing/2014/main" id="{44F51BAD-4BC5-9F9A-6725-D5AED77EC29E}"/>
              </a:ext>
            </a:extLst>
          </p:cNvPr>
          <p:cNvSpPr>
            <a:spLocks noGrp="1"/>
          </p:cNvSpPr>
          <p:nvPr>
            <p:ph type="ftr" sz="quarter" idx="11"/>
          </p:nvPr>
        </p:nvSpPr>
        <p:spPr/>
        <p:txBody>
          <a:bodyPr/>
          <a:lstStyle>
            <a:lvl1pPr>
              <a:defRPr>
                <a:solidFill>
                  <a:schemeClr val="bg1"/>
                </a:solidFill>
              </a:defRPr>
            </a:lvl1pPr>
          </a:lstStyle>
          <a:p>
            <a:r>
              <a:rPr lang="de-DE"/>
              <a:t>ChatGPT und Konsorten</a:t>
            </a:r>
            <a:endParaRPr lang="de-DE" dirty="0"/>
          </a:p>
        </p:txBody>
      </p:sp>
      <p:sp>
        <p:nvSpPr>
          <p:cNvPr id="5" name="Foliennummernplatzhalter 4">
            <a:extLst>
              <a:ext uri="{FF2B5EF4-FFF2-40B4-BE49-F238E27FC236}">
                <a16:creationId xmlns:a16="http://schemas.microsoft.com/office/drawing/2014/main" id="{EA0003B3-588E-423F-37C9-D2B767E1CCB1}"/>
              </a:ext>
            </a:extLst>
          </p:cNvPr>
          <p:cNvSpPr>
            <a:spLocks noGrp="1"/>
          </p:cNvSpPr>
          <p:nvPr>
            <p:ph type="sldNum" sz="quarter" idx="12"/>
          </p:nvPr>
        </p:nvSpPr>
        <p:spPr/>
        <p:txBody>
          <a:bodyPr/>
          <a:lstStyle>
            <a:lvl1pPr>
              <a:defRPr>
                <a:solidFill>
                  <a:schemeClr val="bg1"/>
                </a:solidFill>
              </a:defRPr>
            </a:lvl1pPr>
          </a:lstStyle>
          <a:p>
            <a:fld id="{73D89FAB-D41B-4CF5-9105-8975FCEFB9DA}" type="slidenum">
              <a:rPr lang="de-DE" smtClean="0"/>
              <a:pPr/>
              <a:t>‹Nr.›</a:t>
            </a:fld>
            <a:endParaRPr lang="de-DE" dirty="0"/>
          </a:p>
        </p:txBody>
      </p:sp>
      <p:pic>
        <p:nvPicPr>
          <p:cNvPr id="7" name="Grafik 6" descr="Ein Bild, das Schrift, Grafiken, Grafikdesign, Design enthält.&#10;&#10;Automatisch generierte Beschreibung">
            <a:extLst>
              <a:ext uri="{FF2B5EF4-FFF2-40B4-BE49-F238E27FC236}">
                <a16:creationId xmlns:a16="http://schemas.microsoft.com/office/drawing/2014/main" id="{B092546A-4BB6-09A5-8405-65E764C78DDB}"/>
              </a:ext>
            </a:extLst>
          </p:cNvPr>
          <p:cNvPicPr>
            <a:picLocks noChangeAspect="1"/>
          </p:cNvPicPr>
          <p:nvPr userDrawn="1"/>
        </p:nvPicPr>
        <p:blipFill>
          <a:blip r:embed="rId2" cstate="print">
            <a:biLevel thresh="75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9241200" y="352800"/>
            <a:ext cx="2340000" cy="985088"/>
          </a:xfrm>
          <a:prstGeom prst="rect">
            <a:avLst/>
          </a:prstGeom>
        </p:spPr>
      </p:pic>
    </p:spTree>
    <p:extLst>
      <p:ext uri="{BB962C8B-B14F-4D97-AF65-F5344CB8AC3E}">
        <p14:creationId xmlns:p14="http://schemas.microsoft.com/office/powerpoint/2010/main" val="844021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Zwischentitel blau">
    <p:bg>
      <p:bgPr>
        <a:solidFill>
          <a:srgbClr val="003D7D"/>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A199ED-8E59-CB32-9AA6-7B60256CC990}"/>
              </a:ext>
            </a:extLst>
          </p:cNvPr>
          <p:cNvSpPr>
            <a:spLocks noGrp="1"/>
          </p:cNvSpPr>
          <p:nvPr>
            <p:ph type="title"/>
          </p:nvPr>
        </p:nvSpPr>
        <p:spPr/>
        <p:txBody>
          <a:bodyPr/>
          <a:lstStyle>
            <a:lvl1pPr>
              <a:defRPr>
                <a:solidFill>
                  <a:schemeClr val="bg1"/>
                </a:solidFill>
              </a:defRPr>
            </a:lvl1pPr>
          </a:lstStyle>
          <a:p>
            <a:r>
              <a:rPr lang="de-DE" dirty="0"/>
              <a:t>Mastertitelformat bearbeiten</a:t>
            </a:r>
          </a:p>
        </p:txBody>
      </p:sp>
      <p:sp>
        <p:nvSpPr>
          <p:cNvPr id="3" name="Datumsplatzhalter 2">
            <a:extLst>
              <a:ext uri="{FF2B5EF4-FFF2-40B4-BE49-F238E27FC236}">
                <a16:creationId xmlns:a16="http://schemas.microsoft.com/office/drawing/2014/main" id="{63D465AD-E456-1EB3-6FB3-37E722E23922}"/>
              </a:ext>
            </a:extLst>
          </p:cNvPr>
          <p:cNvSpPr>
            <a:spLocks noGrp="1"/>
          </p:cNvSpPr>
          <p:nvPr>
            <p:ph type="dt" sz="half" idx="10"/>
          </p:nvPr>
        </p:nvSpPr>
        <p:spPr/>
        <p:txBody>
          <a:bodyPr/>
          <a:lstStyle>
            <a:lvl1pPr>
              <a:defRPr>
                <a:solidFill>
                  <a:schemeClr val="bg1"/>
                </a:solidFill>
              </a:defRPr>
            </a:lvl1pPr>
          </a:lstStyle>
          <a:p>
            <a:fld id="{8513C527-3508-42ED-928C-5142713A03D9}" type="datetime1">
              <a:rPr lang="de-DE" smtClean="0"/>
              <a:pPr/>
              <a:t>28.01.2026</a:t>
            </a:fld>
            <a:endParaRPr lang="de-DE" dirty="0"/>
          </a:p>
        </p:txBody>
      </p:sp>
      <p:sp>
        <p:nvSpPr>
          <p:cNvPr id="4" name="Fußzeilenplatzhalter 3">
            <a:extLst>
              <a:ext uri="{FF2B5EF4-FFF2-40B4-BE49-F238E27FC236}">
                <a16:creationId xmlns:a16="http://schemas.microsoft.com/office/drawing/2014/main" id="{44F51BAD-4BC5-9F9A-6725-D5AED77EC29E}"/>
              </a:ext>
            </a:extLst>
          </p:cNvPr>
          <p:cNvSpPr>
            <a:spLocks noGrp="1"/>
          </p:cNvSpPr>
          <p:nvPr>
            <p:ph type="ftr" sz="quarter" idx="11"/>
          </p:nvPr>
        </p:nvSpPr>
        <p:spPr/>
        <p:txBody>
          <a:bodyPr/>
          <a:lstStyle>
            <a:lvl1pPr>
              <a:defRPr>
                <a:solidFill>
                  <a:schemeClr val="bg1"/>
                </a:solidFill>
              </a:defRPr>
            </a:lvl1pPr>
          </a:lstStyle>
          <a:p>
            <a:r>
              <a:rPr lang="de-DE"/>
              <a:t>ChatGPT und Konsorten</a:t>
            </a:r>
            <a:endParaRPr lang="de-DE" dirty="0"/>
          </a:p>
        </p:txBody>
      </p:sp>
      <p:sp>
        <p:nvSpPr>
          <p:cNvPr id="5" name="Foliennummernplatzhalter 4">
            <a:extLst>
              <a:ext uri="{FF2B5EF4-FFF2-40B4-BE49-F238E27FC236}">
                <a16:creationId xmlns:a16="http://schemas.microsoft.com/office/drawing/2014/main" id="{EA0003B3-588E-423F-37C9-D2B767E1CCB1}"/>
              </a:ext>
            </a:extLst>
          </p:cNvPr>
          <p:cNvSpPr>
            <a:spLocks noGrp="1"/>
          </p:cNvSpPr>
          <p:nvPr>
            <p:ph type="sldNum" sz="quarter" idx="12"/>
          </p:nvPr>
        </p:nvSpPr>
        <p:spPr/>
        <p:txBody>
          <a:bodyPr/>
          <a:lstStyle>
            <a:lvl1pPr>
              <a:defRPr>
                <a:solidFill>
                  <a:schemeClr val="bg1"/>
                </a:solidFill>
              </a:defRPr>
            </a:lvl1pPr>
          </a:lstStyle>
          <a:p>
            <a:fld id="{73D89FAB-D41B-4CF5-9105-8975FCEFB9DA}" type="slidenum">
              <a:rPr lang="de-DE" smtClean="0"/>
              <a:pPr/>
              <a:t>‹Nr.›</a:t>
            </a:fld>
            <a:endParaRPr lang="de-DE" dirty="0"/>
          </a:p>
        </p:txBody>
      </p:sp>
      <p:pic>
        <p:nvPicPr>
          <p:cNvPr id="6" name="Grafik 5" descr="Ein Bild, das Schrift, Grafiken, Grafikdesign, Design enthält.&#10;&#10;Automatisch generierte Beschreibung">
            <a:extLst>
              <a:ext uri="{FF2B5EF4-FFF2-40B4-BE49-F238E27FC236}">
                <a16:creationId xmlns:a16="http://schemas.microsoft.com/office/drawing/2014/main" id="{D4294B7A-D706-30E8-F462-C63DD32B0532}"/>
              </a:ext>
            </a:extLst>
          </p:cNvPr>
          <p:cNvPicPr>
            <a:picLocks noChangeAspect="1"/>
          </p:cNvPicPr>
          <p:nvPr userDrawn="1"/>
        </p:nvPicPr>
        <p:blipFill>
          <a:blip r:embed="rId2" cstate="print">
            <a:biLevel thresh="75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9241200" y="352800"/>
            <a:ext cx="2340000" cy="985088"/>
          </a:xfrm>
          <a:prstGeom prst="rect">
            <a:avLst/>
          </a:prstGeom>
        </p:spPr>
      </p:pic>
    </p:spTree>
    <p:extLst>
      <p:ext uri="{BB962C8B-B14F-4D97-AF65-F5344CB8AC3E}">
        <p14:creationId xmlns:p14="http://schemas.microsoft.com/office/powerpoint/2010/main" val="2872624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Zwischentitel blau">
    <p:bg>
      <p:bgPr>
        <a:solidFill>
          <a:srgbClr val="C1C2C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A199ED-8E59-CB32-9AA6-7B60256CC990}"/>
              </a:ext>
            </a:extLst>
          </p:cNvPr>
          <p:cNvSpPr>
            <a:spLocks noGrp="1"/>
          </p:cNvSpPr>
          <p:nvPr>
            <p:ph type="title"/>
          </p:nvPr>
        </p:nvSpPr>
        <p:spPr/>
        <p:txBody>
          <a:bodyPr/>
          <a:lstStyle>
            <a:lvl1pPr>
              <a:defRPr>
                <a:solidFill>
                  <a:srgbClr val="003D7D"/>
                </a:solidFill>
              </a:defRPr>
            </a:lvl1pPr>
          </a:lstStyle>
          <a:p>
            <a:r>
              <a:rPr lang="de-DE" dirty="0"/>
              <a:t>Mastertitelformat bearbeiten</a:t>
            </a:r>
          </a:p>
        </p:txBody>
      </p:sp>
      <p:sp>
        <p:nvSpPr>
          <p:cNvPr id="3" name="Datumsplatzhalter 2">
            <a:extLst>
              <a:ext uri="{FF2B5EF4-FFF2-40B4-BE49-F238E27FC236}">
                <a16:creationId xmlns:a16="http://schemas.microsoft.com/office/drawing/2014/main" id="{63D465AD-E456-1EB3-6FB3-37E722E23922}"/>
              </a:ext>
            </a:extLst>
          </p:cNvPr>
          <p:cNvSpPr>
            <a:spLocks noGrp="1"/>
          </p:cNvSpPr>
          <p:nvPr>
            <p:ph type="dt" sz="half" idx="10"/>
          </p:nvPr>
        </p:nvSpPr>
        <p:spPr/>
        <p:txBody>
          <a:bodyPr/>
          <a:lstStyle>
            <a:lvl1pPr>
              <a:defRPr>
                <a:solidFill>
                  <a:srgbClr val="003D7D"/>
                </a:solidFill>
              </a:defRPr>
            </a:lvl1pPr>
          </a:lstStyle>
          <a:p>
            <a:fld id="{8513C527-3508-42ED-928C-5142713A03D9}" type="datetime1">
              <a:rPr lang="de-DE" smtClean="0"/>
              <a:pPr/>
              <a:t>28.01.2026</a:t>
            </a:fld>
            <a:endParaRPr lang="de-DE" dirty="0"/>
          </a:p>
        </p:txBody>
      </p:sp>
      <p:sp>
        <p:nvSpPr>
          <p:cNvPr id="4" name="Fußzeilenplatzhalter 3">
            <a:extLst>
              <a:ext uri="{FF2B5EF4-FFF2-40B4-BE49-F238E27FC236}">
                <a16:creationId xmlns:a16="http://schemas.microsoft.com/office/drawing/2014/main" id="{44F51BAD-4BC5-9F9A-6725-D5AED77EC29E}"/>
              </a:ext>
            </a:extLst>
          </p:cNvPr>
          <p:cNvSpPr>
            <a:spLocks noGrp="1"/>
          </p:cNvSpPr>
          <p:nvPr>
            <p:ph type="ftr" sz="quarter" idx="11"/>
          </p:nvPr>
        </p:nvSpPr>
        <p:spPr/>
        <p:txBody>
          <a:bodyPr/>
          <a:lstStyle>
            <a:lvl1pPr>
              <a:defRPr>
                <a:solidFill>
                  <a:srgbClr val="003D7D"/>
                </a:solidFill>
              </a:defRPr>
            </a:lvl1pPr>
          </a:lstStyle>
          <a:p>
            <a:r>
              <a:rPr lang="de-DE"/>
              <a:t>ChatGPT und Konsorten</a:t>
            </a:r>
            <a:endParaRPr lang="de-DE" dirty="0"/>
          </a:p>
        </p:txBody>
      </p:sp>
      <p:sp>
        <p:nvSpPr>
          <p:cNvPr id="5" name="Foliennummernplatzhalter 4">
            <a:extLst>
              <a:ext uri="{FF2B5EF4-FFF2-40B4-BE49-F238E27FC236}">
                <a16:creationId xmlns:a16="http://schemas.microsoft.com/office/drawing/2014/main" id="{EA0003B3-588E-423F-37C9-D2B767E1CCB1}"/>
              </a:ext>
            </a:extLst>
          </p:cNvPr>
          <p:cNvSpPr>
            <a:spLocks noGrp="1"/>
          </p:cNvSpPr>
          <p:nvPr>
            <p:ph type="sldNum" sz="quarter" idx="12"/>
          </p:nvPr>
        </p:nvSpPr>
        <p:spPr/>
        <p:txBody>
          <a:bodyPr/>
          <a:lstStyle>
            <a:lvl1pPr>
              <a:defRPr>
                <a:solidFill>
                  <a:srgbClr val="003D7D"/>
                </a:solidFill>
              </a:defRPr>
            </a:lvl1pPr>
          </a:lstStyle>
          <a:p>
            <a:fld id="{73D89FAB-D41B-4CF5-9105-8975FCEFB9DA}" type="slidenum">
              <a:rPr lang="de-DE" smtClean="0"/>
              <a:pPr/>
              <a:t>‹Nr.›</a:t>
            </a:fld>
            <a:endParaRPr lang="de-DE" dirty="0"/>
          </a:p>
        </p:txBody>
      </p:sp>
      <p:pic>
        <p:nvPicPr>
          <p:cNvPr id="6" name="Grafik 5" descr="Ein Bild, das Schrift, Grafiken, Grafikdesign, Design enthält.&#10;&#10;Automatisch generierte Beschreibung">
            <a:extLst>
              <a:ext uri="{FF2B5EF4-FFF2-40B4-BE49-F238E27FC236}">
                <a16:creationId xmlns:a16="http://schemas.microsoft.com/office/drawing/2014/main" id="{D4294B7A-D706-30E8-F462-C63DD32B05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41200" y="352800"/>
            <a:ext cx="2340000" cy="985088"/>
          </a:xfrm>
          <a:prstGeom prst="rect">
            <a:avLst/>
          </a:prstGeom>
        </p:spPr>
      </p:pic>
    </p:spTree>
    <p:extLst>
      <p:ext uri="{BB962C8B-B14F-4D97-AF65-F5344CB8AC3E}">
        <p14:creationId xmlns:p14="http://schemas.microsoft.com/office/powerpoint/2010/main" val="2274681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411A265-2D3A-45B8-B601-CB2075B930B4}" type="datetime1">
              <a:rPr lang="de-DE" smtClean="0"/>
              <a:t>28.01.2026</a:t>
            </a:fld>
            <a:endParaRPr lang="de-DE"/>
          </a:p>
        </p:txBody>
      </p:sp>
      <p:sp>
        <p:nvSpPr>
          <p:cNvPr id="5" name="Fußzeilenplatzhalter 4"/>
          <p:cNvSpPr>
            <a:spLocks noGrp="1"/>
          </p:cNvSpPr>
          <p:nvPr>
            <p:ph type="ftr" sz="quarter" idx="11"/>
          </p:nvPr>
        </p:nvSpPr>
        <p:spPr/>
        <p:txBody>
          <a:bodyPr/>
          <a:lstStyle>
            <a:lvl1pPr>
              <a:defRPr/>
            </a:lvl1pPr>
          </a:lstStyle>
          <a:p>
            <a:r>
              <a:rPr lang="de-DE"/>
              <a:t>ChatGPT und Konsorten</a:t>
            </a:r>
            <a:endParaRPr lang="de-DE" dirty="0"/>
          </a:p>
        </p:txBody>
      </p:sp>
      <p:sp>
        <p:nvSpPr>
          <p:cNvPr id="6" name="Foliennummernplatzhalter 5"/>
          <p:cNvSpPr>
            <a:spLocks noGrp="1"/>
          </p:cNvSpPr>
          <p:nvPr>
            <p:ph type="sldNum" sz="quarter" idx="12"/>
          </p:nvPr>
        </p:nvSpPr>
        <p:spPr/>
        <p:txBody>
          <a:bodyPr/>
          <a:lstStyle/>
          <a:p>
            <a:fld id="{73D89FAB-D41B-4CF5-9105-8975FCEFB9DA}" type="slidenum">
              <a:rPr lang="de-DE" smtClean="0"/>
              <a:t>‹Nr.›</a:t>
            </a:fld>
            <a:endParaRPr lang="de-DE"/>
          </a:p>
        </p:txBody>
      </p:sp>
    </p:spTree>
    <p:extLst>
      <p:ext uri="{BB962C8B-B14F-4D97-AF65-F5344CB8AC3E}">
        <p14:creationId xmlns:p14="http://schemas.microsoft.com/office/powerpoint/2010/main" val="2016457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F6301819-CDE6-4409-A961-1106325FFE5A}" type="datetimeFigureOut">
              <a:rPr lang="de-DE" smtClean="0"/>
              <a:t>28.01.2026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1D46B9D-4BD6-42F3-8F47-A9CCE7A631B9}" type="slidenum">
              <a:rPr lang="de-DE" smtClean="0"/>
              <a:t>‹Nr.›</a:t>
            </a:fld>
            <a:endParaRPr lang="de-DE"/>
          </a:p>
        </p:txBody>
      </p:sp>
    </p:spTree>
    <p:extLst>
      <p:ext uri="{BB962C8B-B14F-4D97-AF65-F5344CB8AC3E}">
        <p14:creationId xmlns:p14="http://schemas.microsoft.com/office/powerpoint/2010/main" val="3493121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normAutofit/>
          </a:bodyPr>
          <a:lstStyle>
            <a:lvl1pPr algn="ctr">
              <a:defRPr sz="4000" b="1"/>
            </a:lvl1pPr>
          </a:lstStyle>
          <a:p>
            <a:r>
              <a:rPr lang="de-DE" dirty="0"/>
              <a:t>Titelmasterformat durch Klicken bearbeiten</a:t>
            </a:r>
          </a:p>
        </p:txBody>
      </p:sp>
      <p:sp>
        <p:nvSpPr>
          <p:cNvPr id="3" name="Untertitel 2"/>
          <p:cNvSpPr>
            <a:spLocks noGrp="1"/>
          </p:cNvSpPr>
          <p:nvPr>
            <p:ph type="subTitle" idx="1"/>
          </p:nvPr>
        </p:nvSpPr>
        <p:spPr>
          <a:xfrm>
            <a:off x="1828800" y="3886200"/>
            <a:ext cx="8534400" cy="1752600"/>
          </a:xfrm>
        </p:spPr>
        <p:txBody>
          <a:bodyPr>
            <a:normAutofit/>
          </a:bodyPr>
          <a:lstStyle>
            <a:lvl1pPr marL="0" indent="0" algn="ctr">
              <a:buNone/>
              <a:defRPr sz="2800">
                <a:solidFill>
                  <a:srgbClr val="E4001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a:lstStyle/>
          <a:p>
            <a:fld id="{C5362C02-54FA-484C-A155-AAA3D08B856C}" type="datetime1">
              <a:rPr lang="de-DE" smtClean="0"/>
              <a:t>28.01.2026</a:t>
            </a:fld>
            <a:endParaRPr lang="de-DE" dirty="0"/>
          </a:p>
        </p:txBody>
      </p:sp>
      <p:sp>
        <p:nvSpPr>
          <p:cNvPr id="5" name="Fußzeilenplatzhalter 4"/>
          <p:cNvSpPr>
            <a:spLocks noGrp="1"/>
          </p:cNvSpPr>
          <p:nvPr>
            <p:ph type="ftr" sz="quarter" idx="11"/>
          </p:nvPr>
        </p:nvSpPr>
        <p:spPr/>
        <p:txBody>
          <a:bodyPr/>
          <a:lstStyle/>
          <a:p>
            <a:r>
              <a:rPr lang="de-DE"/>
              <a:t>ChatGPT und Konsorten</a:t>
            </a:r>
            <a:endParaRPr lang="de-DE" dirty="0"/>
          </a:p>
        </p:txBody>
      </p:sp>
      <p:sp>
        <p:nvSpPr>
          <p:cNvPr id="6" name="Foliennummernplatzhalter 5"/>
          <p:cNvSpPr>
            <a:spLocks noGrp="1"/>
          </p:cNvSpPr>
          <p:nvPr>
            <p:ph type="sldNum" sz="quarter" idx="12"/>
          </p:nvPr>
        </p:nvSpPr>
        <p:spPr/>
        <p:txBody>
          <a:bodyPr/>
          <a:lstStyle/>
          <a:p>
            <a:fld id="{73D89FAB-D41B-4CF5-9105-8975FCEFB9DA}" type="slidenum">
              <a:rPr lang="de-DE" smtClean="0"/>
              <a:t>‹Nr.›</a:t>
            </a:fld>
            <a:endParaRPr lang="de-DE"/>
          </a:p>
        </p:txBody>
      </p:sp>
    </p:spTree>
    <p:extLst>
      <p:ext uri="{BB962C8B-B14F-4D97-AF65-F5344CB8AC3E}">
        <p14:creationId xmlns:p14="http://schemas.microsoft.com/office/powerpoint/2010/main" val="1769472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562828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909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Our Team LAYOUT</a:t>
            </a:r>
          </a:p>
        </p:txBody>
      </p:sp>
      <p:grpSp>
        <p:nvGrpSpPr>
          <p:cNvPr id="4" name="Group 3">
            <a:extLst>
              <a:ext uri="{FF2B5EF4-FFF2-40B4-BE49-F238E27FC236}">
                <a16:creationId xmlns:a16="http://schemas.microsoft.com/office/drawing/2014/main" id="{94C30DA3-D434-41BE-9F9E-8CEF940F49AE}"/>
              </a:ext>
            </a:extLst>
          </p:cNvPr>
          <p:cNvGrpSpPr/>
          <p:nvPr userDrawn="1"/>
        </p:nvGrpSpPr>
        <p:grpSpPr>
          <a:xfrm>
            <a:off x="1200508" y="1779191"/>
            <a:ext cx="1512000" cy="2654855"/>
            <a:chOff x="445712" y="1449040"/>
            <a:chExt cx="2113018" cy="3924176"/>
          </a:xfrm>
        </p:grpSpPr>
        <p:sp>
          <p:nvSpPr>
            <p:cNvPr id="5" name="Rounded Rectangle 4">
              <a:extLst>
                <a:ext uri="{FF2B5EF4-FFF2-40B4-BE49-F238E27FC236}">
                  <a16:creationId xmlns:a16="http://schemas.microsoft.com/office/drawing/2014/main" id="{D36CEC37-AE54-4204-926B-C76F46588CF5}"/>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6" name="Rectangle 5">
              <a:extLst>
                <a:ext uri="{FF2B5EF4-FFF2-40B4-BE49-F238E27FC236}">
                  <a16:creationId xmlns:a16="http://schemas.microsoft.com/office/drawing/2014/main" id="{CE60B77A-53FD-4AF2-A307-E9092175FAE6}"/>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7" name="Group 6">
              <a:extLst>
                <a:ext uri="{FF2B5EF4-FFF2-40B4-BE49-F238E27FC236}">
                  <a16:creationId xmlns:a16="http://schemas.microsoft.com/office/drawing/2014/main" id="{C77FDCAC-7B49-41A2-BE9C-391E7056C083}"/>
                </a:ext>
              </a:extLst>
            </p:cNvPr>
            <p:cNvGrpSpPr/>
            <p:nvPr userDrawn="1"/>
          </p:nvGrpSpPr>
          <p:grpSpPr>
            <a:xfrm>
              <a:off x="1407705" y="5045834"/>
              <a:ext cx="211967" cy="211967"/>
              <a:chOff x="1549420" y="5712364"/>
              <a:chExt cx="312583" cy="312583"/>
            </a:xfrm>
          </p:grpSpPr>
          <p:sp>
            <p:nvSpPr>
              <p:cNvPr id="8" name="Oval 7">
                <a:extLst>
                  <a:ext uri="{FF2B5EF4-FFF2-40B4-BE49-F238E27FC236}">
                    <a16:creationId xmlns:a16="http://schemas.microsoft.com/office/drawing/2014/main" id="{60F1F554-1B98-471E-A329-2CCFAEA07233}"/>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ounded Rectangle 8">
                <a:extLst>
                  <a:ext uri="{FF2B5EF4-FFF2-40B4-BE49-F238E27FC236}">
                    <a16:creationId xmlns:a16="http://schemas.microsoft.com/office/drawing/2014/main" id="{6520737B-1186-4E1C-A360-4B9B8D32D5FB}"/>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grpSp>
        <p:nvGrpSpPr>
          <p:cNvPr id="10" name="Group 3">
            <a:extLst>
              <a:ext uri="{FF2B5EF4-FFF2-40B4-BE49-F238E27FC236}">
                <a16:creationId xmlns:a16="http://schemas.microsoft.com/office/drawing/2014/main" id="{A3D8A21E-0901-48B8-A295-7A257C040765}"/>
              </a:ext>
            </a:extLst>
          </p:cNvPr>
          <p:cNvGrpSpPr/>
          <p:nvPr userDrawn="1"/>
        </p:nvGrpSpPr>
        <p:grpSpPr>
          <a:xfrm>
            <a:off x="3962075" y="1779191"/>
            <a:ext cx="1512000" cy="2654855"/>
            <a:chOff x="445712" y="1449040"/>
            <a:chExt cx="2113018" cy="3924176"/>
          </a:xfrm>
        </p:grpSpPr>
        <p:sp>
          <p:nvSpPr>
            <p:cNvPr id="11" name="Rounded Rectangle 4">
              <a:extLst>
                <a:ext uri="{FF2B5EF4-FFF2-40B4-BE49-F238E27FC236}">
                  <a16:creationId xmlns:a16="http://schemas.microsoft.com/office/drawing/2014/main" id="{6A107028-0C6A-44AE-9857-3E19BFBC6250}"/>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2" name="Rectangle 5">
              <a:extLst>
                <a:ext uri="{FF2B5EF4-FFF2-40B4-BE49-F238E27FC236}">
                  <a16:creationId xmlns:a16="http://schemas.microsoft.com/office/drawing/2014/main" id="{8B5810DE-111C-4544-99EB-EF865DE49C8A}"/>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13" name="Group 6">
              <a:extLst>
                <a:ext uri="{FF2B5EF4-FFF2-40B4-BE49-F238E27FC236}">
                  <a16:creationId xmlns:a16="http://schemas.microsoft.com/office/drawing/2014/main" id="{0E56DDB0-CF1E-4473-9566-2CF400B1D03B}"/>
                </a:ext>
              </a:extLst>
            </p:cNvPr>
            <p:cNvGrpSpPr/>
            <p:nvPr userDrawn="1"/>
          </p:nvGrpSpPr>
          <p:grpSpPr>
            <a:xfrm>
              <a:off x="1407705" y="5045834"/>
              <a:ext cx="211967" cy="211967"/>
              <a:chOff x="1549420" y="5712364"/>
              <a:chExt cx="312583" cy="312583"/>
            </a:xfrm>
          </p:grpSpPr>
          <p:sp>
            <p:nvSpPr>
              <p:cNvPr id="14" name="Oval 7">
                <a:extLst>
                  <a:ext uri="{FF2B5EF4-FFF2-40B4-BE49-F238E27FC236}">
                    <a16:creationId xmlns:a16="http://schemas.microsoft.com/office/drawing/2014/main" id="{675AE696-9854-4F9F-8328-3D901AB87BC7}"/>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5" name="Rounded Rectangle 8">
                <a:extLst>
                  <a:ext uri="{FF2B5EF4-FFF2-40B4-BE49-F238E27FC236}">
                    <a16:creationId xmlns:a16="http://schemas.microsoft.com/office/drawing/2014/main" id="{1EE822FB-BAB6-4765-BAB8-F8CFD8DBD1CA}"/>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grpSp>
        <p:nvGrpSpPr>
          <p:cNvPr id="16" name="Group 3">
            <a:extLst>
              <a:ext uri="{FF2B5EF4-FFF2-40B4-BE49-F238E27FC236}">
                <a16:creationId xmlns:a16="http://schemas.microsoft.com/office/drawing/2014/main" id="{738D86BF-9B29-48E5-9140-E38AC9180C0A}"/>
              </a:ext>
            </a:extLst>
          </p:cNvPr>
          <p:cNvGrpSpPr/>
          <p:nvPr userDrawn="1"/>
        </p:nvGrpSpPr>
        <p:grpSpPr>
          <a:xfrm>
            <a:off x="6723642" y="1779191"/>
            <a:ext cx="1512000" cy="2654855"/>
            <a:chOff x="445712" y="1449040"/>
            <a:chExt cx="2113018" cy="3924176"/>
          </a:xfrm>
        </p:grpSpPr>
        <p:sp>
          <p:nvSpPr>
            <p:cNvPr id="17" name="Rounded Rectangle 4">
              <a:extLst>
                <a:ext uri="{FF2B5EF4-FFF2-40B4-BE49-F238E27FC236}">
                  <a16:creationId xmlns:a16="http://schemas.microsoft.com/office/drawing/2014/main" id="{C5C12189-4C71-4BA8-8527-F51EDF15CAED}"/>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8" name="Rectangle 5">
              <a:extLst>
                <a:ext uri="{FF2B5EF4-FFF2-40B4-BE49-F238E27FC236}">
                  <a16:creationId xmlns:a16="http://schemas.microsoft.com/office/drawing/2014/main" id="{B007A9B8-7BCE-4BAD-861E-F43AF30C90AB}"/>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19" name="Group 6">
              <a:extLst>
                <a:ext uri="{FF2B5EF4-FFF2-40B4-BE49-F238E27FC236}">
                  <a16:creationId xmlns:a16="http://schemas.microsoft.com/office/drawing/2014/main" id="{4A5516E4-ACA7-4C98-A9FA-5A5DA37FFCCE}"/>
                </a:ext>
              </a:extLst>
            </p:cNvPr>
            <p:cNvGrpSpPr/>
            <p:nvPr userDrawn="1"/>
          </p:nvGrpSpPr>
          <p:grpSpPr>
            <a:xfrm>
              <a:off x="1407705" y="5045834"/>
              <a:ext cx="211967" cy="211967"/>
              <a:chOff x="1549420" y="5712364"/>
              <a:chExt cx="312583" cy="312583"/>
            </a:xfrm>
          </p:grpSpPr>
          <p:sp>
            <p:nvSpPr>
              <p:cNvPr id="20" name="Oval 7">
                <a:extLst>
                  <a:ext uri="{FF2B5EF4-FFF2-40B4-BE49-F238E27FC236}">
                    <a16:creationId xmlns:a16="http://schemas.microsoft.com/office/drawing/2014/main" id="{1ABA39FE-6EF1-4D4F-88E8-D71FF652C862}"/>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1" name="Rounded Rectangle 8">
                <a:extLst>
                  <a:ext uri="{FF2B5EF4-FFF2-40B4-BE49-F238E27FC236}">
                    <a16:creationId xmlns:a16="http://schemas.microsoft.com/office/drawing/2014/main" id="{66C97352-4633-4B25-8910-54F3DE0B49BF}"/>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grpSp>
        <p:nvGrpSpPr>
          <p:cNvPr id="22" name="Group 3">
            <a:extLst>
              <a:ext uri="{FF2B5EF4-FFF2-40B4-BE49-F238E27FC236}">
                <a16:creationId xmlns:a16="http://schemas.microsoft.com/office/drawing/2014/main" id="{04F1116B-7469-4702-BC97-5420486D2D58}"/>
              </a:ext>
            </a:extLst>
          </p:cNvPr>
          <p:cNvGrpSpPr/>
          <p:nvPr userDrawn="1"/>
        </p:nvGrpSpPr>
        <p:grpSpPr>
          <a:xfrm>
            <a:off x="9485208" y="1779191"/>
            <a:ext cx="1512000" cy="2654855"/>
            <a:chOff x="445712" y="1449040"/>
            <a:chExt cx="2113018" cy="3924176"/>
          </a:xfrm>
        </p:grpSpPr>
        <p:sp>
          <p:nvSpPr>
            <p:cNvPr id="23" name="Rounded Rectangle 4">
              <a:extLst>
                <a:ext uri="{FF2B5EF4-FFF2-40B4-BE49-F238E27FC236}">
                  <a16:creationId xmlns:a16="http://schemas.microsoft.com/office/drawing/2014/main" id="{15189DD4-56C8-4F92-A3F9-AA93E4F0FBC1}"/>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4" name="Rectangle 5">
              <a:extLst>
                <a:ext uri="{FF2B5EF4-FFF2-40B4-BE49-F238E27FC236}">
                  <a16:creationId xmlns:a16="http://schemas.microsoft.com/office/drawing/2014/main" id="{DDFA377A-F4DE-4B15-81AA-EEE8672B6FFD}"/>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25" name="Group 6">
              <a:extLst>
                <a:ext uri="{FF2B5EF4-FFF2-40B4-BE49-F238E27FC236}">
                  <a16:creationId xmlns:a16="http://schemas.microsoft.com/office/drawing/2014/main" id="{CDCB2C5B-89AF-42D3-BF78-E8D584186530}"/>
                </a:ext>
              </a:extLst>
            </p:cNvPr>
            <p:cNvGrpSpPr/>
            <p:nvPr userDrawn="1"/>
          </p:nvGrpSpPr>
          <p:grpSpPr>
            <a:xfrm>
              <a:off x="1407705" y="5045834"/>
              <a:ext cx="211967" cy="211967"/>
              <a:chOff x="1549420" y="5712364"/>
              <a:chExt cx="312583" cy="312583"/>
            </a:xfrm>
          </p:grpSpPr>
          <p:sp>
            <p:nvSpPr>
              <p:cNvPr id="26" name="Oval 7">
                <a:extLst>
                  <a:ext uri="{FF2B5EF4-FFF2-40B4-BE49-F238E27FC236}">
                    <a16:creationId xmlns:a16="http://schemas.microsoft.com/office/drawing/2014/main" id="{9C3DE81D-34C4-48C5-A7F5-234384138E35}"/>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7" name="Rounded Rectangle 8">
                <a:extLst>
                  <a:ext uri="{FF2B5EF4-FFF2-40B4-BE49-F238E27FC236}">
                    <a16:creationId xmlns:a16="http://schemas.microsoft.com/office/drawing/2014/main" id="{753A738C-E9C5-4E32-A7A1-0F88BCDA2416}"/>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28" name="그림 개체 틀 2">
            <a:extLst>
              <a:ext uri="{FF2B5EF4-FFF2-40B4-BE49-F238E27FC236}">
                <a16:creationId xmlns:a16="http://schemas.microsoft.com/office/drawing/2014/main" id="{CB46EA28-DC0E-4334-ACB7-F2FA90F1903A}"/>
              </a:ext>
            </a:extLst>
          </p:cNvPr>
          <p:cNvSpPr>
            <a:spLocks noGrp="1"/>
          </p:cNvSpPr>
          <p:nvPr>
            <p:ph type="pic" sz="quarter" idx="14" hasCustomPrompt="1"/>
          </p:nvPr>
        </p:nvSpPr>
        <p:spPr>
          <a:xfrm>
            <a:off x="1290508" y="2037611"/>
            <a:ext cx="1332000" cy="2097207"/>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30" name="그림 개체 틀 2">
            <a:extLst>
              <a:ext uri="{FF2B5EF4-FFF2-40B4-BE49-F238E27FC236}">
                <a16:creationId xmlns:a16="http://schemas.microsoft.com/office/drawing/2014/main" id="{7EA98078-7EAF-4581-923B-BCD15A2A257E}"/>
              </a:ext>
            </a:extLst>
          </p:cNvPr>
          <p:cNvSpPr>
            <a:spLocks noGrp="1"/>
          </p:cNvSpPr>
          <p:nvPr>
            <p:ph type="pic" sz="quarter" idx="59" hasCustomPrompt="1"/>
          </p:nvPr>
        </p:nvSpPr>
        <p:spPr>
          <a:xfrm>
            <a:off x="4052075" y="2037611"/>
            <a:ext cx="1332000" cy="2097207"/>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32" name="그림 개체 틀 2">
            <a:extLst>
              <a:ext uri="{FF2B5EF4-FFF2-40B4-BE49-F238E27FC236}">
                <a16:creationId xmlns:a16="http://schemas.microsoft.com/office/drawing/2014/main" id="{443199E8-68A9-4546-8543-4915CC0C5410}"/>
              </a:ext>
            </a:extLst>
          </p:cNvPr>
          <p:cNvSpPr>
            <a:spLocks noGrp="1"/>
          </p:cNvSpPr>
          <p:nvPr>
            <p:ph type="pic" sz="quarter" idx="63" hasCustomPrompt="1"/>
          </p:nvPr>
        </p:nvSpPr>
        <p:spPr>
          <a:xfrm>
            <a:off x="6813642" y="2037611"/>
            <a:ext cx="1332000" cy="2097207"/>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34" name="그림 개체 틀 2">
            <a:extLst>
              <a:ext uri="{FF2B5EF4-FFF2-40B4-BE49-F238E27FC236}">
                <a16:creationId xmlns:a16="http://schemas.microsoft.com/office/drawing/2014/main" id="{7D111F3C-4DF5-4941-AC67-67B80936F5E9}"/>
              </a:ext>
            </a:extLst>
          </p:cNvPr>
          <p:cNvSpPr>
            <a:spLocks noGrp="1"/>
          </p:cNvSpPr>
          <p:nvPr>
            <p:ph type="pic" sz="quarter" idx="67" hasCustomPrompt="1"/>
          </p:nvPr>
        </p:nvSpPr>
        <p:spPr>
          <a:xfrm>
            <a:off x="9575208" y="2037611"/>
            <a:ext cx="1332000" cy="2097207"/>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14811681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79E89AF0-20DB-46F0-9A15-2E35A3D0BF50}"/>
              </a:ext>
            </a:extLst>
          </p:cNvPr>
          <p:cNvSpPr>
            <a:spLocks noGrp="1"/>
          </p:cNvSpPr>
          <p:nvPr>
            <p:ph type="pic" sz="quarter" idx="15" hasCustomPrompt="1"/>
          </p:nvPr>
        </p:nvSpPr>
        <p:spPr>
          <a:xfrm>
            <a:off x="1223554" y="791473"/>
            <a:ext cx="4284617" cy="5574492"/>
          </a:xfrm>
          <a:prstGeom prst="rect">
            <a:avLst/>
          </a:prstGeom>
          <a:solidFill>
            <a:schemeClr val="bg1">
              <a:lumMod val="95000"/>
            </a:schemeClr>
          </a:solidFill>
          <a:ln w="19050">
            <a:no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
        <p:nvSpPr>
          <p:cNvPr id="3" name="그림 개체 틀 2">
            <a:extLst>
              <a:ext uri="{FF2B5EF4-FFF2-40B4-BE49-F238E27FC236}">
                <a16:creationId xmlns:a16="http://schemas.microsoft.com/office/drawing/2014/main" id="{16A177AD-A22D-4DBB-BF10-A6EEBF4613E6}"/>
              </a:ext>
            </a:extLst>
          </p:cNvPr>
          <p:cNvSpPr>
            <a:spLocks noGrp="1"/>
          </p:cNvSpPr>
          <p:nvPr>
            <p:ph type="pic" sz="quarter" idx="16" hasCustomPrompt="1"/>
          </p:nvPr>
        </p:nvSpPr>
        <p:spPr>
          <a:xfrm>
            <a:off x="5947954" y="791473"/>
            <a:ext cx="2577737" cy="2583302"/>
          </a:xfrm>
          <a:prstGeom prst="rect">
            <a:avLst/>
          </a:prstGeom>
          <a:solidFill>
            <a:schemeClr val="bg1">
              <a:lumMod val="95000"/>
            </a:schemeClr>
          </a:solidFill>
          <a:ln w="19050">
            <a:no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4" name="그림 개체 틀 2">
            <a:extLst>
              <a:ext uri="{FF2B5EF4-FFF2-40B4-BE49-F238E27FC236}">
                <a16:creationId xmlns:a16="http://schemas.microsoft.com/office/drawing/2014/main" id="{9C037173-B5D0-413D-AC9E-FFD6E9E766FD}"/>
              </a:ext>
            </a:extLst>
          </p:cNvPr>
          <p:cNvSpPr>
            <a:spLocks noGrp="1"/>
          </p:cNvSpPr>
          <p:nvPr>
            <p:ph type="pic" sz="quarter" idx="17" hasCustomPrompt="1"/>
          </p:nvPr>
        </p:nvSpPr>
        <p:spPr>
          <a:xfrm>
            <a:off x="8965475" y="791473"/>
            <a:ext cx="2577737" cy="2583302"/>
          </a:xfrm>
          <a:prstGeom prst="rect">
            <a:avLst/>
          </a:prstGeom>
          <a:solidFill>
            <a:schemeClr val="bg1">
              <a:lumMod val="95000"/>
            </a:schemeClr>
          </a:solidFill>
          <a:ln w="19050">
            <a:no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5435222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312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solidFill>
          <a:schemeClr val="accent5">
            <a:lumMod val="5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7F9B499-92A2-4E7D-8966-0C284809B65B}"/>
              </a:ext>
            </a:extLst>
          </p:cNvPr>
          <p:cNvSpPr/>
          <p:nvPr userDrawn="1"/>
        </p:nvSpPr>
        <p:spPr>
          <a:xfrm>
            <a:off x="0" y="1082710"/>
            <a:ext cx="12192000" cy="46925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그림 개체 틀 2">
            <a:extLst>
              <a:ext uri="{FF2B5EF4-FFF2-40B4-BE49-F238E27FC236}">
                <a16:creationId xmlns:a16="http://schemas.microsoft.com/office/drawing/2014/main" id="{83052E92-DCFE-4CC2-BDE0-E540E1CB28CA}"/>
              </a:ext>
            </a:extLst>
          </p:cNvPr>
          <p:cNvSpPr>
            <a:spLocks noGrp="1"/>
          </p:cNvSpPr>
          <p:nvPr>
            <p:ph type="pic" sz="quarter" idx="14" hasCustomPrompt="1"/>
          </p:nvPr>
        </p:nvSpPr>
        <p:spPr>
          <a:xfrm>
            <a:off x="0" y="1208315"/>
            <a:ext cx="12192000" cy="4441371"/>
          </a:xfrm>
          <a:prstGeom prst="rect">
            <a:avLst/>
          </a:prstGeom>
          <a:solidFill>
            <a:schemeClr val="bg1">
              <a:lumMod val="95000"/>
            </a:schemeClr>
          </a:solidFill>
          <a:ln w="19050">
            <a:noFill/>
          </a:ln>
        </p:spPr>
        <p:txBody>
          <a:bodyPr anchor="ctr"/>
          <a:lstStyle>
            <a:lvl1pPr marL="0" indent="0" algn="ctr">
              <a:lnSpc>
                <a:spcPct val="100000"/>
              </a:lnSpc>
              <a:buNone/>
              <a:defRPr sz="18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5308023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587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FF7BDD8C-DBA7-4764-A656-F91942711431}"/>
              </a:ext>
            </a:extLst>
          </p:cNvPr>
          <p:cNvSpPr>
            <a:spLocks noGrp="1"/>
          </p:cNvSpPr>
          <p:nvPr>
            <p:ph type="pic" sz="quarter" idx="10" hasCustomPrompt="1"/>
          </p:nvPr>
        </p:nvSpPr>
        <p:spPr>
          <a:xfrm>
            <a:off x="2785633" y="1708875"/>
            <a:ext cx="6624970" cy="2826000"/>
          </a:xfrm>
          <a:prstGeom prst="rect">
            <a:avLst/>
          </a:prstGeom>
          <a:solidFill>
            <a:schemeClr val="bg1">
              <a:lumMod val="95000"/>
            </a:schemeClr>
          </a:solidFill>
        </p:spPr>
        <p:txBody>
          <a:bodyPr tIns="72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 And Send To Back</a:t>
            </a:r>
            <a:endParaRPr lang="ko-KR" altLang="en-US" dirty="0"/>
          </a:p>
        </p:txBody>
      </p:sp>
      <p:sp>
        <p:nvSpPr>
          <p:cNvPr id="3" name="Text Placeholder 9">
            <a:extLst>
              <a:ext uri="{FF2B5EF4-FFF2-40B4-BE49-F238E27FC236}">
                <a16:creationId xmlns:a16="http://schemas.microsoft.com/office/drawing/2014/main" id="{E88D4141-DDEB-40F4-B784-0C7E8499AC06}"/>
              </a:ext>
            </a:extLst>
          </p:cNvPr>
          <p:cNvSpPr>
            <a:spLocks noGrp="1"/>
          </p:cNvSpPr>
          <p:nvPr>
            <p:ph type="body" sz="quarter" idx="11"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4445837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599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F6301819-CDE6-4409-A961-1106325FFE5A}" type="datetimeFigureOut">
              <a:rPr lang="de-DE" smtClean="0"/>
              <a:t>28.01.2026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1D46B9D-4BD6-42F3-8F47-A9CCE7A631B9}" type="slidenum">
              <a:rPr lang="de-DE" smtClean="0"/>
              <a:t>‹Nr.›</a:t>
            </a:fld>
            <a:endParaRPr lang="de-DE"/>
          </a:p>
        </p:txBody>
      </p:sp>
    </p:spTree>
    <p:extLst>
      <p:ext uri="{BB962C8B-B14F-4D97-AF65-F5344CB8AC3E}">
        <p14:creationId xmlns:p14="http://schemas.microsoft.com/office/powerpoint/2010/main" val="40917720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8F181D7-1D78-4A9F-891E-7FF1339D8D06}"/>
              </a:ext>
            </a:extLst>
          </p:cNvPr>
          <p:cNvSpPr>
            <a:spLocks noGrp="1"/>
          </p:cNvSpPr>
          <p:nvPr>
            <p:ph type="pic" idx="10" hasCustomPrompt="1"/>
          </p:nvPr>
        </p:nvSpPr>
        <p:spPr>
          <a:xfrm>
            <a:off x="5015620" y="1422245"/>
            <a:ext cx="7176380" cy="468052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3" name="Text Placeholder 9">
            <a:extLst>
              <a:ext uri="{FF2B5EF4-FFF2-40B4-BE49-F238E27FC236}">
                <a16:creationId xmlns:a16="http://schemas.microsoft.com/office/drawing/2014/main" id="{CB2D35DD-3012-4060-B307-222D845BBC78}"/>
              </a:ext>
            </a:extLst>
          </p:cNvPr>
          <p:cNvSpPr>
            <a:spLocks noGrp="1"/>
          </p:cNvSpPr>
          <p:nvPr>
            <p:ph type="body" sz="quarter" idx="11"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30336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8810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4" name="그림 개체 틀 2">
            <a:extLst>
              <a:ext uri="{FF2B5EF4-FFF2-40B4-BE49-F238E27FC236}">
                <a16:creationId xmlns:a16="http://schemas.microsoft.com/office/drawing/2014/main" id="{96F6EC6F-CD4C-4990-A245-26A2E187E707}"/>
              </a:ext>
            </a:extLst>
          </p:cNvPr>
          <p:cNvSpPr>
            <a:spLocks noGrp="1"/>
          </p:cNvSpPr>
          <p:nvPr>
            <p:ph type="pic" sz="quarter" idx="10" hasCustomPrompt="1"/>
          </p:nvPr>
        </p:nvSpPr>
        <p:spPr>
          <a:xfrm>
            <a:off x="4835161" y="1953290"/>
            <a:ext cx="7356839" cy="2198621"/>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85000"/>
                    <a:lumOff val="15000"/>
                  </a:schemeClr>
                </a:solidFill>
                <a:latin typeface="+mn-lt"/>
                <a:cs typeface="Arial" pitchFamily="34" charset="0"/>
              </a:defRPr>
            </a:lvl1pPr>
          </a:lstStyle>
          <a:p>
            <a:r>
              <a:rPr lang="en-US" altLang="ko-KR" dirty="0"/>
              <a:t>Place Your Picture Here</a:t>
            </a:r>
            <a:endParaRPr lang="ko-KR" altLang="en-US" dirty="0"/>
          </a:p>
        </p:txBody>
      </p:sp>
      <p:sp>
        <p:nvSpPr>
          <p:cNvPr id="5" name="Text Placeholder 9">
            <a:extLst>
              <a:ext uri="{FF2B5EF4-FFF2-40B4-BE49-F238E27FC236}">
                <a16:creationId xmlns:a16="http://schemas.microsoft.com/office/drawing/2014/main" id="{3A2E5076-EB3B-4F2A-B1CA-DF4FCDC804C4}"/>
              </a:ext>
            </a:extLst>
          </p:cNvPr>
          <p:cNvSpPr>
            <a:spLocks noGrp="1"/>
          </p:cNvSpPr>
          <p:nvPr>
            <p:ph type="body" sz="quarter" idx="11"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16454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954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그림 개체 틀 8">
            <a:extLst>
              <a:ext uri="{FF2B5EF4-FFF2-40B4-BE49-F238E27FC236}">
                <a16:creationId xmlns:a16="http://schemas.microsoft.com/office/drawing/2014/main" id="{2E3BCD6D-C303-4864-B3F7-57504C804BA4}"/>
              </a:ext>
            </a:extLst>
          </p:cNvPr>
          <p:cNvSpPr>
            <a:spLocks noGrp="1"/>
          </p:cNvSpPr>
          <p:nvPr>
            <p:ph type="pic" sz="quarter" idx="10" hasCustomPrompt="1"/>
          </p:nvPr>
        </p:nvSpPr>
        <p:spPr>
          <a:xfrm>
            <a:off x="1" y="0"/>
            <a:ext cx="4068000" cy="342900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Insert Your Image And Send To Back</a:t>
            </a:r>
            <a:endParaRPr lang="ko-KR" altLang="en-US" dirty="0"/>
          </a:p>
        </p:txBody>
      </p:sp>
      <p:sp>
        <p:nvSpPr>
          <p:cNvPr id="3" name="그림 개체 틀 8">
            <a:extLst>
              <a:ext uri="{FF2B5EF4-FFF2-40B4-BE49-F238E27FC236}">
                <a16:creationId xmlns:a16="http://schemas.microsoft.com/office/drawing/2014/main" id="{3467D47C-FBB8-4493-8D52-7F3F238780FB}"/>
              </a:ext>
            </a:extLst>
          </p:cNvPr>
          <p:cNvSpPr>
            <a:spLocks noGrp="1"/>
          </p:cNvSpPr>
          <p:nvPr>
            <p:ph type="pic" sz="quarter" idx="11" hasCustomPrompt="1"/>
          </p:nvPr>
        </p:nvSpPr>
        <p:spPr>
          <a:xfrm>
            <a:off x="4068001" y="3429000"/>
            <a:ext cx="4068000" cy="342900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Insert Your Image And Send To Back</a:t>
            </a:r>
            <a:endParaRPr lang="ko-KR" altLang="en-US" dirty="0"/>
          </a:p>
        </p:txBody>
      </p:sp>
    </p:spTree>
    <p:extLst>
      <p:ext uri="{BB962C8B-B14F-4D97-AF65-F5344CB8AC3E}">
        <p14:creationId xmlns:p14="http://schemas.microsoft.com/office/powerpoint/2010/main" val="13531336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6610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099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31356198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17362147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0B2DD088-36D7-47F8-96DF-63D583C0EB68}" type="datetimeFigureOut">
              <a:rPr lang="de-DE" smtClean="0"/>
              <a:t>28.01.2026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4142E9F-AA51-4F5E-BF4A-66F178F9D414}" type="slidenum">
              <a:rPr lang="de-DE" smtClean="0"/>
              <a:t>‹Nr.›</a:t>
            </a:fld>
            <a:endParaRPr lang="de-DE"/>
          </a:p>
        </p:txBody>
      </p:sp>
    </p:spTree>
    <p:extLst>
      <p:ext uri="{BB962C8B-B14F-4D97-AF65-F5344CB8AC3E}">
        <p14:creationId xmlns:p14="http://schemas.microsoft.com/office/powerpoint/2010/main" val="976408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F6301819-CDE6-4409-A961-1106325FFE5A}" type="datetimeFigureOut">
              <a:rPr lang="de-DE" smtClean="0"/>
              <a:t>28.01.2026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1D46B9D-4BD6-42F3-8F47-A9CCE7A631B9}" type="slidenum">
              <a:rPr lang="de-DE" smtClean="0"/>
              <a:t>‹Nr.›</a:t>
            </a:fld>
            <a:endParaRPr lang="de-DE"/>
          </a:p>
        </p:txBody>
      </p:sp>
    </p:spTree>
    <p:extLst>
      <p:ext uri="{BB962C8B-B14F-4D97-AF65-F5344CB8AC3E}">
        <p14:creationId xmlns:p14="http://schemas.microsoft.com/office/powerpoint/2010/main" val="25576326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9278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5561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67"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0407809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Contents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5199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Images &amp; Contents Layout">
    <p:bg>
      <p:bgPr>
        <a:solidFill>
          <a:schemeClr val="bg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77D0EB80-5ACB-4B75-B1FE-BC47C43D1404}"/>
              </a:ext>
            </a:extLst>
          </p:cNvPr>
          <p:cNvSpPr>
            <a:spLocks noGrp="1"/>
          </p:cNvSpPr>
          <p:nvPr>
            <p:ph type="pic" sz="quarter" idx="11" hasCustomPrompt="1"/>
          </p:nvPr>
        </p:nvSpPr>
        <p:spPr>
          <a:xfrm>
            <a:off x="-4616" y="-10133"/>
            <a:ext cx="12196616" cy="3570515"/>
          </a:xfrm>
          <a:prstGeom prst="rect">
            <a:avLst/>
          </a:prstGeom>
          <a:solidFill>
            <a:schemeClr val="bg1">
              <a:lumMod val="95000"/>
            </a:schemeClr>
          </a:solidFill>
          <a:ln w="25400">
            <a:noFill/>
          </a:ln>
          <a:effectLst/>
        </p:spPr>
        <p:txBody>
          <a:bodyPr anchor="ctr"/>
          <a:lstStyle>
            <a:lvl1pPr marL="0" indent="0" algn="ctr">
              <a:buNone/>
              <a:defRPr lang="ko-KR" altLang="en-US" sz="1200" dirty="0">
                <a:solidFill>
                  <a:schemeClr val="tx1">
                    <a:lumMod val="75000"/>
                    <a:lumOff val="25000"/>
                  </a:schemeClr>
                </a:solidFill>
                <a:latin typeface="+mn-lt"/>
                <a:cs typeface="Arial" pitchFamily="34" charset="0"/>
              </a:defRPr>
            </a:lvl1pPr>
          </a:lstStyle>
          <a:p>
            <a:r>
              <a:rPr lang="en-US" altLang="ko-KR" dirty="0"/>
              <a:t>Place Your Picture Here And Send To Back</a:t>
            </a:r>
            <a:endParaRPr lang="ko-KR" altLang="en-US" dirty="0"/>
          </a:p>
        </p:txBody>
      </p:sp>
      <p:sp>
        <p:nvSpPr>
          <p:cNvPr id="30" name="Picture Placeholder 9">
            <a:extLst>
              <a:ext uri="{FF2B5EF4-FFF2-40B4-BE49-F238E27FC236}">
                <a16:creationId xmlns:a16="http://schemas.microsoft.com/office/drawing/2014/main" id="{C2375C0B-9A4C-42FF-991E-CA66F2BCF797}"/>
              </a:ext>
            </a:extLst>
          </p:cNvPr>
          <p:cNvSpPr>
            <a:spLocks noGrp="1"/>
          </p:cNvSpPr>
          <p:nvPr>
            <p:ph type="pic" sz="quarter" idx="10" hasCustomPrompt="1"/>
          </p:nvPr>
        </p:nvSpPr>
        <p:spPr>
          <a:xfrm>
            <a:off x="930617" y="1740801"/>
            <a:ext cx="2025659" cy="3511143"/>
          </a:xfrm>
          <a:prstGeom prst="rect">
            <a:avLst/>
          </a:prstGeom>
          <a:solidFill>
            <a:schemeClr val="bg1">
              <a:lumMod val="95000"/>
            </a:schemeClr>
          </a:solidFill>
          <a:ln w="25400">
            <a:noFill/>
          </a:ln>
          <a:effectLst/>
        </p:spPr>
        <p:txBody>
          <a:bodyPr anchor="ctr"/>
          <a:lstStyle>
            <a:lvl1pPr marL="0" indent="0" algn="ctr">
              <a:buNone/>
              <a:defRPr lang="ko-KR" altLang="en-US" sz="1200" dirty="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5897036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0B2DD088-36D7-47F8-96DF-63D583C0EB68}" type="datetimeFigureOut">
              <a:rPr lang="de-DE" smtClean="0"/>
              <a:t>28.01.2026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4142E9F-AA51-4F5E-BF4A-66F178F9D414}" type="slidenum">
              <a:rPr lang="de-DE" smtClean="0"/>
              <a:t>‹Nr.›</a:t>
            </a:fld>
            <a:endParaRPr lang="de-DE"/>
          </a:p>
        </p:txBody>
      </p:sp>
    </p:spTree>
    <p:extLst>
      <p:ext uri="{BB962C8B-B14F-4D97-AF65-F5344CB8AC3E}">
        <p14:creationId xmlns:p14="http://schemas.microsoft.com/office/powerpoint/2010/main" val="21187559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0B2DD088-36D7-47F8-96DF-63D583C0EB68}" type="datetimeFigureOut">
              <a:rPr lang="de-DE" smtClean="0"/>
              <a:t>28.01.2026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4142E9F-AA51-4F5E-BF4A-66F178F9D414}" type="slidenum">
              <a:rPr lang="de-DE" smtClean="0"/>
              <a:t>‹Nr.›</a:t>
            </a:fld>
            <a:endParaRPr lang="de-DE"/>
          </a:p>
        </p:txBody>
      </p:sp>
    </p:spTree>
    <p:extLst>
      <p:ext uri="{BB962C8B-B14F-4D97-AF65-F5344CB8AC3E}">
        <p14:creationId xmlns:p14="http://schemas.microsoft.com/office/powerpoint/2010/main" val="10257730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5333"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0B2DD088-36D7-47F8-96DF-63D583C0EB68}" type="datetimeFigureOut">
              <a:rPr lang="de-DE" smtClean="0"/>
              <a:t>28.01.2026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4142E9F-AA51-4F5E-BF4A-66F178F9D414}" type="slidenum">
              <a:rPr lang="de-DE" smtClean="0"/>
              <a:t>‹Nr.›</a:t>
            </a:fld>
            <a:endParaRPr lang="de-DE"/>
          </a:p>
        </p:txBody>
      </p:sp>
    </p:spTree>
    <p:extLst>
      <p:ext uri="{BB962C8B-B14F-4D97-AF65-F5344CB8AC3E}">
        <p14:creationId xmlns:p14="http://schemas.microsoft.com/office/powerpoint/2010/main" val="29532528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0B2DD088-36D7-47F8-96DF-63D583C0EB68}" type="datetimeFigureOut">
              <a:rPr lang="de-DE" smtClean="0"/>
              <a:t>28.01.2026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4142E9F-AA51-4F5E-BF4A-66F178F9D414}" type="slidenum">
              <a:rPr lang="de-DE" smtClean="0"/>
              <a:t>‹Nr.›</a:t>
            </a:fld>
            <a:endParaRPr lang="de-DE"/>
          </a:p>
        </p:txBody>
      </p:sp>
    </p:spTree>
    <p:extLst>
      <p:ext uri="{BB962C8B-B14F-4D97-AF65-F5344CB8AC3E}">
        <p14:creationId xmlns:p14="http://schemas.microsoft.com/office/powerpoint/2010/main" val="647891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DE"/>
              <a:t>Textmasterformat bearbeiten</a:t>
            </a:r>
          </a:p>
        </p:txBody>
      </p:sp>
      <p:sp>
        <p:nvSpPr>
          <p:cNvPr id="6" name="Inhaltsplatzhalt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0B2DD088-36D7-47F8-96DF-63D583C0EB68}" type="datetimeFigureOut">
              <a:rPr lang="de-DE" smtClean="0"/>
              <a:t>28.01.2026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74142E9F-AA51-4F5E-BF4A-66F178F9D414}" type="slidenum">
              <a:rPr lang="de-DE" smtClean="0"/>
              <a:t>‹Nr.›</a:t>
            </a:fld>
            <a:endParaRPr lang="de-DE"/>
          </a:p>
        </p:txBody>
      </p:sp>
    </p:spTree>
    <p:extLst>
      <p:ext uri="{BB962C8B-B14F-4D97-AF65-F5344CB8AC3E}">
        <p14:creationId xmlns:p14="http://schemas.microsoft.com/office/powerpoint/2010/main" val="3680203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F6301819-CDE6-4409-A961-1106325FFE5A}" type="datetimeFigureOut">
              <a:rPr lang="de-DE" smtClean="0"/>
              <a:t>28.01.2026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1D46B9D-4BD6-42F3-8F47-A9CCE7A631B9}" type="slidenum">
              <a:rPr lang="de-DE" smtClean="0"/>
              <a:t>‹Nr.›</a:t>
            </a:fld>
            <a:endParaRPr lang="de-DE"/>
          </a:p>
        </p:txBody>
      </p:sp>
    </p:spTree>
    <p:extLst>
      <p:ext uri="{BB962C8B-B14F-4D97-AF65-F5344CB8AC3E}">
        <p14:creationId xmlns:p14="http://schemas.microsoft.com/office/powerpoint/2010/main" val="18743296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0B2DD088-36D7-47F8-96DF-63D583C0EB68}" type="datetimeFigureOut">
              <a:rPr lang="de-DE" smtClean="0"/>
              <a:t>28.01.2026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74142E9F-AA51-4F5E-BF4A-66F178F9D414}" type="slidenum">
              <a:rPr lang="de-DE" smtClean="0"/>
              <a:t>‹Nr.›</a:t>
            </a:fld>
            <a:endParaRPr lang="de-DE"/>
          </a:p>
        </p:txBody>
      </p:sp>
    </p:spTree>
    <p:extLst>
      <p:ext uri="{BB962C8B-B14F-4D97-AF65-F5344CB8AC3E}">
        <p14:creationId xmlns:p14="http://schemas.microsoft.com/office/powerpoint/2010/main" val="19181984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B2DD088-36D7-47F8-96DF-63D583C0EB68}" type="datetimeFigureOut">
              <a:rPr lang="de-DE" smtClean="0"/>
              <a:t>28.01.2026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74142E9F-AA51-4F5E-BF4A-66F178F9D414}" type="slidenum">
              <a:rPr lang="de-DE" smtClean="0"/>
              <a:t>‹Nr.›</a:t>
            </a:fld>
            <a:endParaRPr lang="de-DE"/>
          </a:p>
        </p:txBody>
      </p:sp>
    </p:spTree>
    <p:extLst>
      <p:ext uri="{BB962C8B-B14F-4D97-AF65-F5344CB8AC3E}">
        <p14:creationId xmlns:p14="http://schemas.microsoft.com/office/powerpoint/2010/main" val="32445024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49"/>
            <a:ext cx="4011084" cy="1162051"/>
          </a:xfrm>
        </p:spPr>
        <p:txBody>
          <a:bodyPr anchor="b"/>
          <a:lstStyle>
            <a:lvl1pPr algn="l">
              <a:defRPr sz="2667" b="1"/>
            </a:lvl1pPr>
          </a:lstStyle>
          <a:p>
            <a:r>
              <a:rPr lang="de-DE"/>
              <a:t>Titelmasterformat durch Klicken bearbeiten</a:t>
            </a:r>
          </a:p>
        </p:txBody>
      </p:sp>
      <p:sp>
        <p:nvSpPr>
          <p:cNvPr id="3" name="Inhaltsplatzhalt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de-DE"/>
              <a:t>Textmasterformat bearbeiten</a:t>
            </a:r>
          </a:p>
        </p:txBody>
      </p:sp>
      <p:sp>
        <p:nvSpPr>
          <p:cNvPr id="5" name="Datumsplatzhalter 4"/>
          <p:cNvSpPr>
            <a:spLocks noGrp="1"/>
          </p:cNvSpPr>
          <p:nvPr>
            <p:ph type="dt" sz="half" idx="10"/>
          </p:nvPr>
        </p:nvSpPr>
        <p:spPr/>
        <p:txBody>
          <a:bodyPr/>
          <a:lstStyle/>
          <a:p>
            <a:fld id="{0B2DD088-36D7-47F8-96DF-63D583C0EB68}" type="datetimeFigureOut">
              <a:rPr lang="de-DE" smtClean="0"/>
              <a:t>28.01.2026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4142E9F-AA51-4F5E-BF4A-66F178F9D414}" type="slidenum">
              <a:rPr lang="de-DE" smtClean="0"/>
              <a:t>‹Nr.›</a:t>
            </a:fld>
            <a:endParaRPr lang="de-DE"/>
          </a:p>
        </p:txBody>
      </p:sp>
    </p:spTree>
    <p:extLst>
      <p:ext uri="{BB962C8B-B14F-4D97-AF65-F5344CB8AC3E}">
        <p14:creationId xmlns:p14="http://schemas.microsoft.com/office/powerpoint/2010/main" val="6030608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p:spPr>
        <p:txBody>
          <a:bodyPr anchor="b"/>
          <a:lstStyle>
            <a:lvl1pPr algn="l">
              <a:defRPr sz="2667"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de-DE"/>
          </a:p>
        </p:txBody>
      </p:sp>
      <p:sp>
        <p:nvSpPr>
          <p:cNvPr id="4" name="Textplatzhalt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de-DE"/>
              <a:t>Textmasterformat bearbeiten</a:t>
            </a:r>
          </a:p>
        </p:txBody>
      </p:sp>
      <p:sp>
        <p:nvSpPr>
          <p:cNvPr id="5" name="Datumsplatzhalter 4"/>
          <p:cNvSpPr>
            <a:spLocks noGrp="1"/>
          </p:cNvSpPr>
          <p:nvPr>
            <p:ph type="dt" sz="half" idx="10"/>
          </p:nvPr>
        </p:nvSpPr>
        <p:spPr/>
        <p:txBody>
          <a:bodyPr/>
          <a:lstStyle/>
          <a:p>
            <a:fld id="{0B2DD088-36D7-47F8-96DF-63D583C0EB68}" type="datetimeFigureOut">
              <a:rPr lang="de-DE" smtClean="0"/>
              <a:t>28.01.2026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4142E9F-AA51-4F5E-BF4A-66F178F9D414}" type="slidenum">
              <a:rPr lang="de-DE" smtClean="0"/>
              <a:t>‹Nr.›</a:t>
            </a:fld>
            <a:endParaRPr lang="de-DE"/>
          </a:p>
        </p:txBody>
      </p:sp>
    </p:spTree>
    <p:extLst>
      <p:ext uri="{BB962C8B-B14F-4D97-AF65-F5344CB8AC3E}">
        <p14:creationId xmlns:p14="http://schemas.microsoft.com/office/powerpoint/2010/main" val="11512132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0B2DD088-36D7-47F8-96DF-63D583C0EB68}" type="datetimeFigureOut">
              <a:rPr lang="de-DE" smtClean="0"/>
              <a:t>28.01.2026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4142E9F-AA51-4F5E-BF4A-66F178F9D414}" type="slidenum">
              <a:rPr lang="de-DE" smtClean="0"/>
              <a:t>‹Nr.›</a:t>
            </a:fld>
            <a:endParaRPr lang="de-DE"/>
          </a:p>
        </p:txBody>
      </p:sp>
    </p:spTree>
    <p:extLst>
      <p:ext uri="{BB962C8B-B14F-4D97-AF65-F5344CB8AC3E}">
        <p14:creationId xmlns:p14="http://schemas.microsoft.com/office/powerpoint/2010/main" val="16514773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0B2DD088-36D7-47F8-96DF-63D583C0EB68}" type="datetimeFigureOut">
              <a:rPr lang="de-DE" smtClean="0"/>
              <a:t>28.01.2026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4142E9F-AA51-4F5E-BF4A-66F178F9D414}" type="slidenum">
              <a:rPr lang="de-DE" smtClean="0"/>
              <a:t>‹Nr.›</a:t>
            </a:fld>
            <a:endParaRPr lang="de-DE"/>
          </a:p>
        </p:txBody>
      </p:sp>
    </p:spTree>
    <p:extLst>
      <p:ext uri="{BB962C8B-B14F-4D97-AF65-F5344CB8AC3E}">
        <p14:creationId xmlns:p14="http://schemas.microsoft.com/office/powerpoint/2010/main" val="29004093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6897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9732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67"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7832859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448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6301819-CDE6-4409-A961-1106325FFE5A}" type="datetimeFigureOut">
              <a:rPr lang="de-DE" smtClean="0"/>
              <a:t>28.01.2026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1D46B9D-4BD6-42F3-8F47-A9CCE7A631B9}" type="slidenum">
              <a:rPr lang="de-DE" smtClean="0"/>
              <a:t>‹Nr.›</a:t>
            </a:fld>
            <a:endParaRPr lang="de-DE"/>
          </a:p>
        </p:txBody>
      </p:sp>
    </p:spTree>
    <p:extLst>
      <p:ext uri="{BB962C8B-B14F-4D97-AF65-F5344CB8AC3E}">
        <p14:creationId xmlns:p14="http://schemas.microsoft.com/office/powerpoint/2010/main" val="37193788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1_Images &amp; Contents Layout">
    <p:spTree>
      <p:nvGrpSpPr>
        <p:cNvPr id="1" name=""/>
        <p:cNvGrpSpPr/>
        <p:nvPr/>
      </p:nvGrpSpPr>
      <p:grpSpPr>
        <a:xfrm>
          <a:off x="0" y="0"/>
          <a:ext cx="0" cy="0"/>
          <a:chOff x="0" y="0"/>
          <a:chExt cx="0" cy="0"/>
        </a:xfrm>
      </p:grpSpPr>
      <p:sp>
        <p:nvSpPr>
          <p:cNvPr id="22" name="직사각형 21">
            <a:extLst>
              <a:ext uri="{FF2B5EF4-FFF2-40B4-BE49-F238E27FC236}">
                <a16:creationId xmlns:a16="http://schemas.microsoft.com/office/drawing/2014/main" id="{C0AD03F6-15F2-4D54-8634-F2FD4B876D5D}"/>
              </a:ext>
            </a:extLst>
          </p:cNvPr>
          <p:cNvSpPr/>
          <p:nvPr userDrawn="1"/>
        </p:nvSpPr>
        <p:spPr>
          <a:xfrm>
            <a:off x="2" y="1894647"/>
            <a:ext cx="12191999" cy="30687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2400"/>
          </a:p>
        </p:txBody>
      </p:sp>
      <p:sp>
        <p:nvSpPr>
          <p:cNvPr id="35" name="Picture Placeholder 34">
            <a:extLst>
              <a:ext uri="{FF2B5EF4-FFF2-40B4-BE49-F238E27FC236}">
                <a16:creationId xmlns:a16="http://schemas.microsoft.com/office/drawing/2014/main" id="{A60AF8CF-91F6-47AF-9506-4473DAA9AA63}"/>
              </a:ext>
            </a:extLst>
          </p:cNvPr>
          <p:cNvSpPr>
            <a:spLocks noGrp="1"/>
          </p:cNvSpPr>
          <p:nvPr>
            <p:ph type="pic" idx="12" hasCustomPrompt="1"/>
          </p:nvPr>
        </p:nvSpPr>
        <p:spPr>
          <a:xfrm>
            <a:off x="472612" y="504855"/>
            <a:ext cx="6441943" cy="5959540"/>
          </a:xfrm>
          <a:custGeom>
            <a:avLst/>
            <a:gdLst>
              <a:gd name="connsiteX0" fmla="*/ 3930341 w 6441943"/>
              <a:gd name="connsiteY0" fmla="*/ 5551462 h 5959540"/>
              <a:gd name="connsiteX1" fmla="*/ 3930470 w 6441943"/>
              <a:gd name="connsiteY1" fmla="*/ 5553792 h 5959540"/>
              <a:gd name="connsiteX2" fmla="*/ 3930728 w 6441943"/>
              <a:gd name="connsiteY2" fmla="*/ 5581396 h 5959540"/>
              <a:gd name="connsiteX3" fmla="*/ 3101215 w 6441943"/>
              <a:gd name="connsiteY3" fmla="*/ 5522950 h 5959540"/>
              <a:gd name="connsiteX4" fmla="*/ 3096254 w 6441943"/>
              <a:gd name="connsiteY4" fmla="*/ 5540606 h 5959540"/>
              <a:gd name="connsiteX5" fmla="*/ 3100089 w 6441943"/>
              <a:gd name="connsiteY5" fmla="*/ 5529112 h 5959540"/>
              <a:gd name="connsiteX6" fmla="*/ 3179633 w 6441943"/>
              <a:gd name="connsiteY6" fmla="*/ 5436354 h 5959540"/>
              <a:gd name="connsiteX7" fmla="*/ 3179855 w 6441943"/>
              <a:gd name="connsiteY7" fmla="*/ 5457522 h 5959540"/>
              <a:gd name="connsiteX8" fmla="*/ 3179738 w 6441943"/>
              <a:gd name="connsiteY8" fmla="*/ 5446344 h 5959540"/>
              <a:gd name="connsiteX9" fmla="*/ 3798364 w 6441943"/>
              <a:gd name="connsiteY9" fmla="*/ 5116122 h 5959540"/>
              <a:gd name="connsiteX10" fmla="*/ 3835318 w 6441943"/>
              <a:gd name="connsiteY10" fmla="*/ 5181705 h 5959540"/>
              <a:gd name="connsiteX11" fmla="*/ 3838161 w 6441943"/>
              <a:gd name="connsiteY11" fmla="*/ 5187944 h 5959540"/>
              <a:gd name="connsiteX12" fmla="*/ 3772668 w 6441943"/>
              <a:gd name="connsiteY12" fmla="*/ 5021018 h 5959540"/>
              <a:gd name="connsiteX13" fmla="*/ 3772670 w 6441943"/>
              <a:gd name="connsiteY13" fmla="*/ 5021035 h 5959540"/>
              <a:gd name="connsiteX14" fmla="*/ 3772673 w 6441943"/>
              <a:gd name="connsiteY14" fmla="*/ 5021047 h 5959540"/>
              <a:gd name="connsiteX15" fmla="*/ 3772670 w 6441943"/>
              <a:gd name="connsiteY15" fmla="*/ 5021034 h 5959540"/>
              <a:gd name="connsiteX16" fmla="*/ 3761032 w 6441943"/>
              <a:gd name="connsiteY16" fmla="*/ 4843434 h 5959540"/>
              <a:gd name="connsiteX17" fmla="*/ 3760631 w 6441943"/>
              <a:gd name="connsiteY17" fmla="*/ 4854130 h 5959540"/>
              <a:gd name="connsiteX18" fmla="*/ 3761287 w 6441943"/>
              <a:gd name="connsiteY18" fmla="*/ 4871798 h 5959540"/>
              <a:gd name="connsiteX19" fmla="*/ 3384337 w 6441943"/>
              <a:gd name="connsiteY19" fmla="*/ 3767524 h 5959540"/>
              <a:gd name="connsiteX20" fmla="*/ 3346103 w 6441943"/>
              <a:gd name="connsiteY20" fmla="*/ 3782585 h 5959540"/>
              <a:gd name="connsiteX21" fmla="*/ 3160723 w 6441943"/>
              <a:gd name="connsiteY21" fmla="*/ 3891497 h 5959540"/>
              <a:gd name="connsiteX22" fmla="*/ 2789975 w 6441943"/>
              <a:gd name="connsiteY22" fmla="*/ 4375909 h 5959540"/>
              <a:gd name="connsiteX23" fmla="*/ 2780135 w 6441943"/>
              <a:gd name="connsiteY23" fmla="*/ 4386371 h 5959540"/>
              <a:gd name="connsiteX24" fmla="*/ 2777987 w 6441943"/>
              <a:gd name="connsiteY24" fmla="*/ 4376117 h 5959540"/>
              <a:gd name="connsiteX25" fmla="*/ 2780259 w 6441943"/>
              <a:gd name="connsiteY25" fmla="*/ 4386964 h 5959540"/>
              <a:gd name="connsiteX26" fmla="*/ 2813776 w 6441943"/>
              <a:gd name="connsiteY26" fmla="*/ 4528044 h 5959540"/>
              <a:gd name="connsiteX27" fmla="*/ 2780260 w 6441943"/>
              <a:gd name="connsiteY27" fmla="*/ 4386966 h 5959540"/>
              <a:gd name="connsiteX28" fmla="*/ 2780140 w 6441943"/>
              <a:gd name="connsiteY28" fmla="*/ 4386393 h 5959540"/>
              <a:gd name="connsiteX29" fmla="*/ 2780260 w 6441943"/>
              <a:gd name="connsiteY29" fmla="*/ 4386964 h 5959540"/>
              <a:gd name="connsiteX30" fmla="*/ 2827406 w 6441943"/>
              <a:gd name="connsiteY30" fmla="*/ 4585415 h 5959540"/>
              <a:gd name="connsiteX31" fmla="*/ 2980344 w 6441943"/>
              <a:gd name="connsiteY31" fmla="*/ 4916780 h 5959540"/>
              <a:gd name="connsiteX32" fmla="*/ 3179627 w 6441943"/>
              <a:gd name="connsiteY32" fmla="*/ 5435843 h 5959540"/>
              <a:gd name="connsiteX33" fmla="*/ 3179738 w 6441943"/>
              <a:gd name="connsiteY33" fmla="*/ 5446344 h 5959540"/>
              <a:gd name="connsiteX34" fmla="*/ 3179858 w 6441943"/>
              <a:gd name="connsiteY34" fmla="*/ 5457884 h 5959540"/>
              <a:gd name="connsiteX35" fmla="*/ 3177050 w 6441943"/>
              <a:gd name="connsiteY35" fmla="*/ 5492431 h 5959540"/>
              <a:gd name="connsiteX36" fmla="*/ 2859847 w 6441943"/>
              <a:gd name="connsiteY36" fmla="*/ 5869169 h 5959540"/>
              <a:gd name="connsiteX37" fmla="*/ 2850578 w 6441943"/>
              <a:gd name="connsiteY37" fmla="*/ 5871485 h 5959540"/>
              <a:gd name="connsiteX38" fmla="*/ 2723128 w 6441943"/>
              <a:gd name="connsiteY38" fmla="*/ 5887707 h 5959540"/>
              <a:gd name="connsiteX39" fmla="*/ 2723137 w 6441943"/>
              <a:gd name="connsiteY39" fmla="*/ 5887707 h 5959540"/>
              <a:gd name="connsiteX40" fmla="*/ 2730081 w 6441943"/>
              <a:gd name="connsiteY40" fmla="*/ 5887707 h 5959540"/>
              <a:gd name="connsiteX41" fmla="*/ 3527214 w 6441943"/>
              <a:gd name="connsiteY41" fmla="*/ 5883072 h 5959540"/>
              <a:gd name="connsiteX42" fmla="*/ 3860898 w 6441943"/>
              <a:gd name="connsiteY42" fmla="*/ 5593415 h 5959540"/>
              <a:gd name="connsiteX43" fmla="*/ 3861133 w 6441943"/>
              <a:gd name="connsiteY43" fmla="*/ 5581911 h 5959540"/>
              <a:gd name="connsiteX44" fmla="*/ 3861133 w 6441943"/>
              <a:gd name="connsiteY44" fmla="*/ 5581912 h 5959540"/>
              <a:gd name="connsiteX45" fmla="*/ 3861134 w 6441943"/>
              <a:gd name="connsiteY45" fmla="*/ 5581911 h 5959540"/>
              <a:gd name="connsiteX46" fmla="*/ 3738082 w 6441943"/>
              <a:gd name="connsiteY46" fmla="*/ 5153139 h 5959540"/>
              <a:gd name="connsiteX47" fmla="*/ 3732433 w 6441943"/>
              <a:gd name="connsiteY47" fmla="*/ 5140760 h 5959540"/>
              <a:gd name="connsiteX48" fmla="*/ 3732384 w 6441943"/>
              <a:gd name="connsiteY48" fmla="*/ 5140652 h 5959540"/>
              <a:gd name="connsiteX49" fmla="*/ 3731127 w 6441943"/>
              <a:gd name="connsiteY49" fmla="*/ 5137087 h 5959540"/>
              <a:gd name="connsiteX50" fmla="*/ 3731128 w 6441943"/>
              <a:gd name="connsiteY50" fmla="*/ 5137089 h 5959540"/>
              <a:gd name="connsiteX51" fmla="*/ 3721174 w 6441943"/>
              <a:gd name="connsiteY51" fmla="*/ 5108858 h 5959540"/>
              <a:gd name="connsiteX52" fmla="*/ 3720583 w 6441943"/>
              <a:gd name="connsiteY52" fmla="*/ 5106469 h 5959540"/>
              <a:gd name="connsiteX53" fmla="*/ 3720154 w 6441943"/>
              <a:gd name="connsiteY53" fmla="*/ 5104735 h 5959540"/>
              <a:gd name="connsiteX54" fmla="*/ 3720155 w 6441943"/>
              <a:gd name="connsiteY54" fmla="*/ 5104739 h 5959540"/>
              <a:gd name="connsiteX55" fmla="*/ 3708063 w 6441943"/>
              <a:gd name="connsiteY55" fmla="*/ 5055829 h 5959540"/>
              <a:gd name="connsiteX56" fmla="*/ 3696662 w 6441943"/>
              <a:gd name="connsiteY56" fmla="*/ 4979636 h 5959540"/>
              <a:gd name="connsiteX57" fmla="*/ 3691720 w 6441943"/>
              <a:gd name="connsiteY57" fmla="*/ 4897282 h 5959540"/>
              <a:gd name="connsiteX58" fmla="*/ 3691720 w 6441943"/>
              <a:gd name="connsiteY58" fmla="*/ 4897290 h 5959540"/>
              <a:gd name="connsiteX59" fmla="*/ 3691169 w 6441943"/>
              <a:gd name="connsiteY59" fmla="*/ 4888099 h 5959540"/>
              <a:gd name="connsiteX60" fmla="*/ 3690584 w 6441943"/>
              <a:gd name="connsiteY60" fmla="*/ 4878351 h 5959540"/>
              <a:gd name="connsiteX61" fmla="*/ 3693440 w 6441943"/>
              <a:gd name="connsiteY61" fmla="*/ 4750059 h 5959540"/>
              <a:gd name="connsiteX62" fmla="*/ 3693439 w 6441943"/>
              <a:gd name="connsiteY62" fmla="*/ 4750071 h 5959540"/>
              <a:gd name="connsiteX63" fmla="*/ 3693440 w 6441943"/>
              <a:gd name="connsiteY63" fmla="*/ 4750058 h 5959540"/>
              <a:gd name="connsiteX64" fmla="*/ 3693440 w 6441943"/>
              <a:gd name="connsiteY64" fmla="*/ 4750048 h 5959540"/>
              <a:gd name="connsiteX65" fmla="*/ 3740401 w 6441943"/>
              <a:gd name="connsiteY65" fmla="*/ 4404670 h 5959540"/>
              <a:gd name="connsiteX66" fmla="*/ 3740571 w 6441943"/>
              <a:gd name="connsiteY66" fmla="*/ 4404435 h 5959540"/>
              <a:gd name="connsiteX67" fmla="*/ 3706071 w 6441943"/>
              <a:gd name="connsiteY67" fmla="*/ 4362586 h 5959540"/>
              <a:gd name="connsiteX68" fmla="*/ 3422570 w 6441943"/>
              <a:gd name="connsiteY68" fmla="*/ 3821979 h 5959540"/>
              <a:gd name="connsiteX69" fmla="*/ 3384337 w 6441943"/>
              <a:gd name="connsiteY69" fmla="*/ 3767524 h 5959540"/>
              <a:gd name="connsiteX70" fmla="*/ 2542383 w 6441943"/>
              <a:gd name="connsiteY70" fmla="*/ 3241413 h 5959540"/>
              <a:gd name="connsiteX71" fmla="*/ 2512260 w 6441943"/>
              <a:gd name="connsiteY71" fmla="*/ 3280805 h 5959540"/>
              <a:gd name="connsiteX72" fmla="*/ 2712294 w 6441943"/>
              <a:gd name="connsiteY72" fmla="*/ 4403775 h 5959540"/>
              <a:gd name="connsiteX73" fmla="*/ 2720978 w 6441943"/>
              <a:gd name="connsiteY73" fmla="*/ 4440058 h 5959540"/>
              <a:gd name="connsiteX74" fmla="*/ 2776921 w 6441943"/>
              <a:gd name="connsiteY74" fmla="*/ 4371033 h 5959540"/>
              <a:gd name="connsiteX75" fmla="*/ 2735259 w 6441943"/>
              <a:gd name="connsiteY75" fmla="*/ 4172222 h 5959540"/>
              <a:gd name="connsiteX76" fmla="*/ 2581778 w 6441943"/>
              <a:gd name="connsiteY76" fmla="*/ 3271536 h 5959540"/>
              <a:gd name="connsiteX77" fmla="*/ 2542383 w 6441943"/>
              <a:gd name="connsiteY77" fmla="*/ 3241413 h 5959540"/>
              <a:gd name="connsiteX78" fmla="*/ 2168787 w 6441943"/>
              <a:gd name="connsiteY78" fmla="*/ 3080089 h 5959540"/>
              <a:gd name="connsiteX79" fmla="*/ 2101741 w 6441943"/>
              <a:gd name="connsiteY79" fmla="*/ 3124488 h 5959540"/>
              <a:gd name="connsiteX80" fmla="*/ 1992831 w 6441943"/>
              <a:gd name="connsiteY80" fmla="*/ 3386337 h 5959540"/>
              <a:gd name="connsiteX81" fmla="*/ 1819037 w 6441943"/>
              <a:gd name="connsiteY81" fmla="*/ 3520738 h 5959540"/>
              <a:gd name="connsiteX82" fmla="*/ 1814402 w 6441943"/>
              <a:gd name="connsiteY82" fmla="*/ 3652819 h 5959540"/>
              <a:gd name="connsiteX83" fmla="*/ 1888554 w 6441943"/>
              <a:gd name="connsiteY83" fmla="*/ 3669041 h 5959540"/>
              <a:gd name="connsiteX84" fmla="*/ 1939533 w 6441943"/>
              <a:gd name="connsiteY84" fmla="*/ 3722337 h 5959540"/>
              <a:gd name="connsiteX85" fmla="*/ 2009051 w 6441943"/>
              <a:gd name="connsiteY85" fmla="*/ 3710752 h 5959540"/>
              <a:gd name="connsiteX86" fmla="*/ 2108693 w 6441943"/>
              <a:gd name="connsiteY86" fmla="*/ 3622696 h 5959540"/>
              <a:gd name="connsiteX87" fmla="*/ 2166623 w 6441943"/>
              <a:gd name="connsiteY87" fmla="*/ 3564764 h 5959540"/>
              <a:gd name="connsiteX88" fmla="*/ 2217603 w 6441943"/>
              <a:gd name="connsiteY88" fmla="*/ 3476709 h 5959540"/>
              <a:gd name="connsiteX89" fmla="*/ 2419204 w 6441943"/>
              <a:gd name="connsiteY89" fmla="*/ 3326089 h 5959540"/>
              <a:gd name="connsiteX90" fmla="*/ 2210652 w 6441943"/>
              <a:gd name="connsiteY90" fmla="*/ 3112903 h 5959540"/>
              <a:gd name="connsiteX91" fmla="*/ 2168787 w 6441943"/>
              <a:gd name="connsiteY91" fmla="*/ 3080089 h 5959540"/>
              <a:gd name="connsiteX92" fmla="*/ 4736448 w 6441943"/>
              <a:gd name="connsiteY92" fmla="*/ 2146033 h 5959540"/>
              <a:gd name="connsiteX93" fmla="*/ 4759619 w 6441943"/>
              <a:gd name="connsiteY93" fmla="*/ 2155880 h 5959540"/>
              <a:gd name="connsiteX94" fmla="*/ 4766572 w 6441943"/>
              <a:gd name="connsiteY94" fmla="*/ 2255523 h 5959540"/>
              <a:gd name="connsiteX95" fmla="*/ 4422563 w 6441943"/>
              <a:gd name="connsiteY95" fmla="*/ 2763414 h 5959540"/>
              <a:gd name="connsiteX96" fmla="*/ 4399870 w 6441943"/>
              <a:gd name="connsiteY96" fmla="*/ 2748805 h 5959540"/>
              <a:gd name="connsiteX97" fmla="*/ 4361056 w 6441943"/>
              <a:gd name="connsiteY97" fmla="*/ 2693480 h 5959540"/>
              <a:gd name="connsiteX98" fmla="*/ 4298489 w 6441943"/>
              <a:gd name="connsiteY98" fmla="*/ 2605425 h 5959540"/>
              <a:gd name="connsiteX99" fmla="*/ 4236902 w 6441943"/>
              <a:gd name="connsiteY99" fmla="*/ 2622045 h 5959540"/>
              <a:gd name="connsiteX100" fmla="*/ 4205003 w 6441943"/>
              <a:gd name="connsiteY100" fmla="*/ 2639946 h 5959540"/>
              <a:gd name="connsiteX101" fmla="*/ 4213619 w 6441943"/>
              <a:gd name="connsiteY101" fmla="*/ 2615853 h 5959540"/>
              <a:gd name="connsiteX102" fmla="*/ 4233606 w 6441943"/>
              <a:gd name="connsiteY102" fmla="*/ 2591522 h 5959540"/>
              <a:gd name="connsiteX103" fmla="*/ 4678517 w 6441943"/>
              <a:gd name="connsiteY103" fmla="*/ 2167467 h 5959540"/>
              <a:gd name="connsiteX104" fmla="*/ 4736448 w 6441943"/>
              <a:gd name="connsiteY104" fmla="*/ 2146033 h 5959540"/>
              <a:gd name="connsiteX105" fmla="*/ 2679023 w 6441943"/>
              <a:gd name="connsiteY105" fmla="*/ 1316748 h 5959540"/>
              <a:gd name="connsiteX106" fmla="*/ 2660196 w 6441943"/>
              <a:gd name="connsiteY106" fmla="*/ 1335577 h 5959540"/>
              <a:gd name="connsiteX107" fmla="*/ 2599948 w 6441943"/>
              <a:gd name="connsiteY107" fmla="*/ 1592789 h 5959540"/>
              <a:gd name="connsiteX108" fmla="*/ 2727395 w 6441943"/>
              <a:gd name="connsiteY108" fmla="*/ 1942694 h 5959540"/>
              <a:gd name="connsiteX109" fmla="*/ 2796913 w 6441943"/>
              <a:gd name="connsiteY109" fmla="*/ 2220763 h 5959540"/>
              <a:gd name="connsiteX110" fmla="*/ 2831673 w 6441943"/>
              <a:gd name="connsiteY110" fmla="*/ 2255521 h 5959540"/>
              <a:gd name="connsiteX111" fmla="*/ 2866430 w 6441943"/>
              <a:gd name="connsiteY111" fmla="*/ 2223079 h 5959540"/>
              <a:gd name="connsiteX112" fmla="*/ 2787644 w 6441943"/>
              <a:gd name="connsiteY112" fmla="*/ 1905618 h 5959540"/>
              <a:gd name="connsiteX113" fmla="*/ 2669465 w 6441943"/>
              <a:gd name="connsiteY113" fmla="*/ 1588155 h 5959540"/>
              <a:gd name="connsiteX114" fmla="*/ 2725077 w 6441943"/>
              <a:gd name="connsiteY114" fmla="*/ 1363383 h 5959540"/>
              <a:gd name="connsiteX115" fmla="*/ 2706541 w 6441943"/>
              <a:gd name="connsiteY115" fmla="*/ 1317039 h 5959540"/>
              <a:gd name="connsiteX116" fmla="*/ 2679023 w 6441943"/>
              <a:gd name="connsiteY116" fmla="*/ 1316748 h 5959540"/>
              <a:gd name="connsiteX117" fmla="*/ 3661900 w 6441943"/>
              <a:gd name="connsiteY117" fmla="*/ 43514 h 5959540"/>
              <a:gd name="connsiteX118" fmla="*/ 3700637 w 6441943"/>
              <a:gd name="connsiteY118" fmla="*/ 51823 h 5959540"/>
              <a:gd name="connsiteX119" fmla="*/ 3967122 w 6441943"/>
              <a:gd name="connsiteY119" fmla="*/ 290498 h 5959540"/>
              <a:gd name="connsiteX120" fmla="*/ 3955534 w 6441943"/>
              <a:gd name="connsiteY120" fmla="*/ 436486 h 5959540"/>
              <a:gd name="connsiteX121" fmla="*/ 3917409 w 6441943"/>
              <a:gd name="connsiteY121" fmla="*/ 423225 h 5959540"/>
              <a:gd name="connsiteX122" fmla="*/ 3915737 w 6441943"/>
              <a:gd name="connsiteY122" fmla="*/ 421250 h 5959540"/>
              <a:gd name="connsiteX123" fmla="*/ 3559208 w 6441943"/>
              <a:gd name="connsiteY123" fmla="*/ 129965 h 5959540"/>
              <a:gd name="connsiteX124" fmla="*/ 3496142 w 6441943"/>
              <a:gd name="connsiteY124" fmla="*/ 100266 h 5959540"/>
              <a:gd name="connsiteX125" fmla="*/ 3547157 w 6441943"/>
              <a:gd name="connsiteY125" fmla="*/ 71375 h 5959540"/>
              <a:gd name="connsiteX126" fmla="*/ 3661900 w 6441943"/>
              <a:gd name="connsiteY126" fmla="*/ 43514 h 5959540"/>
              <a:gd name="connsiteX127" fmla="*/ 3052075 w 6441943"/>
              <a:gd name="connsiteY127" fmla="*/ 570 h 5959540"/>
              <a:gd name="connsiteX128" fmla="*/ 3058764 w 6441943"/>
              <a:gd name="connsiteY128" fmla="*/ 841 h 5959540"/>
              <a:gd name="connsiteX129" fmla="*/ 3410334 w 6441943"/>
              <a:gd name="connsiteY129" fmla="*/ 59859 h 5959540"/>
              <a:gd name="connsiteX130" fmla="*/ 3496142 w 6441943"/>
              <a:gd name="connsiteY130" fmla="*/ 100266 h 5959540"/>
              <a:gd name="connsiteX131" fmla="*/ 3492399 w 6441943"/>
              <a:gd name="connsiteY131" fmla="*/ 102386 h 5959540"/>
              <a:gd name="connsiteX132" fmla="*/ 3429521 w 6441943"/>
              <a:gd name="connsiteY132" fmla="*/ 149148 h 5959540"/>
              <a:gd name="connsiteX133" fmla="*/ 3290487 w 6441943"/>
              <a:gd name="connsiteY133" fmla="*/ 283548 h 5959540"/>
              <a:gd name="connsiteX134" fmla="*/ 3306706 w 6441943"/>
              <a:gd name="connsiteY134" fmla="*/ 325258 h 5959540"/>
              <a:gd name="connsiteX135" fmla="*/ 3302072 w 6441943"/>
              <a:gd name="connsiteY135" fmla="*/ 366969 h 5959540"/>
              <a:gd name="connsiteX136" fmla="*/ 3248776 w 6441943"/>
              <a:gd name="connsiteY136" fmla="*/ 441121 h 5959540"/>
              <a:gd name="connsiteX137" fmla="*/ 3202431 w 6441943"/>
              <a:gd name="connsiteY137" fmla="*/ 448071 h 5959540"/>
              <a:gd name="connsiteX138" fmla="*/ 3163037 w 6441943"/>
              <a:gd name="connsiteY138" fmla="*/ 420264 h 5959540"/>
              <a:gd name="connsiteX139" fmla="*/ 3112058 w 6441943"/>
              <a:gd name="connsiteY139" fmla="*/ 431852 h 5959540"/>
              <a:gd name="connsiteX140" fmla="*/ 3024002 w 6441943"/>
              <a:gd name="connsiteY140" fmla="*/ 554664 h 5959540"/>
              <a:gd name="connsiteX141" fmla="*/ 2961438 w 6441943"/>
              <a:gd name="connsiteY141" fmla="*/ 594059 h 5959540"/>
              <a:gd name="connsiteX142" fmla="*/ 2609215 w 6441943"/>
              <a:gd name="connsiteY142" fmla="*/ 992625 h 5959540"/>
              <a:gd name="connsiteX143" fmla="*/ 2928997 w 6441943"/>
              <a:gd name="connsiteY143" fmla="*/ 1321673 h 5959540"/>
              <a:gd name="connsiteX144" fmla="*/ 3315975 w 6441943"/>
              <a:gd name="connsiteY144" fmla="*/ 992625 h 5959540"/>
              <a:gd name="connsiteX145" fmla="*/ 3253411 w 6441943"/>
              <a:gd name="connsiteY145" fmla="*/ 749313 h 5959540"/>
              <a:gd name="connsiteX146" fmla="*/ 3248776 w 6441943"/>
              <a:gd name="connsiteY146" fmla="*/ 698333 h 5959540"/>
              <a:gd name="connsiteX147" fmla="*/ 3334513 w 6441943"/>
              <a:gd name="connsiteY147" fmla="*/ 605644 h 5959540"/>
              <a:gd name="connsiteX148" fmla="*/ 3334513 w 6441943"/>
              <a:gd name="connsiteY148" fmla="*/ 559299 h 5959540"/>
              <a:gd name="connsiteX149" fmla="*/ 3304390 w 6441943"/>
              <a:gd name="connsiteY149" fmla="*/ 519907 h 5959540"/>
              <a:gd name="connsiteX150" fmla="*/ 3373907 w 6441943"/>
              <a:gd name="connsiteY150" fmla="*/ 434168 h 5959540"/>
              <a:gd name="connsiteX151" fmla="*/ 3415618 w 6441943"/>
              <a:gd name="connsiteY151" fmla="*/ 415630 h 5959540"/>
              <a:gd name="connsiteX152" fmla="*/ 3457328 w 6441943"/>
              <a:gd name="connsiteY152" fmla="*/ 445755 h 5959540"/>
              <a:gd name="connsiteX153" fmla="*/ 3508307 w 6441943"/>
              <a:gd name="connsiteY153" fmla="*/ 417948 h 5959540"/>
              <a:gd name="connsiteX154" fmla="*/ 3744666 w 6441943"/>
              <a:gd name="connsiteY154" fmla="*/ 271960 h 5959540"/>
              <a:gd name="connsiteX155" fmla="*/ 3902239 w 6441943"/>
              <a:gd name="connsiteY155" fmla="*/ 417948 h 5959540"/>
              <a:gd name="connsiteX156" fmla="*/ 3917409 w 6441943"/>
              <a:gd name="connsiteY156" fmla="*/ 423225 h 5959540"/>
              <a:gd name="connsiteX157" fmla="*/ 3928155 w 6441943"/>
              <a:gd name="connsiteY157" fmla="*/ 435919 h 5959540"/>
              <a:gd name="connsiteX158" fmla="*/ 3932365 w 6441943"/>
              <a:gd name="connsiteY158" fmla="*/ 441118 h 5959540"/>
              <a:gd name="connsiteX159" fmla="*/ 4226656 w 6441943"/>
              <a:gd name="connsiteY159" fmla="*/ 772485 h 5959540"/>
              <a:gd name="connsiteX160" fmla="*/ 4307758 w 6441943"/>
              <a:gd name="connsiteY160" fmla="*/ 1043602 h 5959540"/>
              <a:gd name="connsiteX161" fmla="*/ 4284586 w 6441943"/>
              <a:gd name="connsiteY161" fmla="*/ 1326305 h 5959540"/>
              <a:gd name="connsiteX162" fmla="*/ 4238241 w 6441943"/>
              <a:gd name="connsiteY162" fmla="*/ 1133975 h 5959540"/>
              <a:gd name="connsiteX163" fmla="*/ 4164089 w 6441943"/>
              <a:gd name="connsiteY163" fmla="*/ 1326305 h 5959540"/>
              <a:gd name="connsiteX164" fmla="*/ 4113110 w 6441943"/>
              <a:gd name="connsiteY164" fmla="*/ 1226665 h 5959540"/>
              <a:gd name="connsiteX165" fmla="*/ 4055180 w 6441943"/>
              <a:gd name="connsiteY165" fmla="*/ 1388872 h 5959540"/>
              <a:gd name="connsiteX166" fmla="*/ 4038958 w 6441943"/>
              <a:gd name="connsiteY166" fmla="*/ 1300817 h 5959540"/>
              <a:gd name="connsiteX167" fmla="*/ 3779426 w 6441943"/>
              <a:gd name="connsiteY167" fmla="*/ 1574252 h 5959540"/>
              <a:gd name="connsiteX168" fmla="*/ 3682102 w 6441943"/>
              <a:gd name="connsiteY168" fmla="*/ 1655354 h 5959540"/>
              <a:gd name="connsiteX169" fmla="*/ 3665882 w 6441943"/>
              <a:gd name="connsiteY169" fmla="*/ 1921839 h 5959540"/>
              <a:gd name="connsiteX170" fmla="*/ 3626488 w 6441943"/>
              <a:gd name="connsiteY170" fmla="*/ 1991356 h 5959540"/>
              <a:gd name="connsiteX171" fmla="*/ 3515260 w 6441943"/>
              <a:gd name="connsiteY171" fmla="*/ 2002941 h 5959540"/>
              <a:gd name="connsiteX172" fmla="*/ 3487453 w 6441943"/>
              <a:gd name="connsiteY172" fmla="*/ 2077093 h 5959540"/>
              <a:gd name="connsiteX173" fmla="*/ 3417936 w 6441943"/>
              <a:gd name="connsiteY173" fmla="*/ 2088680 h 5959540"/>
              <a:gd name="connsiteX174" fmla="*/ 3387813 w 6441943"/>
              <a:gd name="connsiteY174" fmla="*/ 2146610 h 5959540"/>
              <a:gd name="connsiteX175" fmla="*/ 3306708 w 6441943"/>
              <a:gd name="connsiteY175" fmla="*/ 2141976 h 5959540"/>
              <a:gd name="connsiteX176" fmla="*/ 3288170 w 6441943"/>
              <a:gd name="connsiteY176" fmla="*/ 2211493 h 5959540"/>
              <a:gd name="connsiteX177" fmla="*/ 3144501 w 6441943"/>
              <a:gd name="connsiteY177" fmla="*/ 2223080 h 5959540"/>
              <a:gd name="connsiteX178" fmla="*/ 3051811 w 6441943"/>
              <a:gd name="connsiteY178" fmla="*/ 2169783 h 5959540"/>
              <a:gd name="connsiteX179" fmla="*/ 2959121 w 6441943"/>
              <a:gd name="connsiteY179" fmla="*/ 2313452 h 5959540"/>
              <a:gd name="connsiteX180" fmla="*/ 3040226 w 6441943"/>
              <a:gd name="connsiteY180" fmla="*/ 2445536 h 5959540"/>
              <a:gd name="connsiteX181" fmla="*/ 3241825 w 6441943"/>
              <a:gd name="connsiteY181" fmla="*/ 2614694 h 5959540"/>
              <a:gd name="connsiteX182" fmla="*/ 3276585 w 6441943"/>
              <a:gd name="connsiteY182" fmla="*/ 2656404 h 5959540"/>
              <a:gd name="connsiteX183" fmla="*/ 3531482 w 6441943"/>
              <a:gd name="connsiteY183" fmla="*/ 2563714 h 5959540"/>
              <a:gd name="connsiteX184" fmla="*/ 3967124 w 6441943"/>
              <a:gd name="connsiteY184" fmla="*/ 2869591 h 5959540"/>
              <a:gd name="connsiteX185" fmla="*/ 4006516 w 6441943"/>
              <a:gd name="connsiteY185" fmla="*/ 2869591 h 5959540"/>
              <a:gd name="connsiteX186" fmla="*/ 4175677 w 6441943"/>
              <a:gd name="connsiteY186" fmla="*/ 2656404 h 5959540"/>
              <a:gd name="connsiteX187" fmla="*/ 4205003 w 6441943"/>
              <a:gd name="connsiteY187" fmla="*/ 2639946 h 5959540"/>
              <a:gd name="connsiteX188" fmla="*/ 4201345 w 6441943"/>
              <a:gd name="connsiteY188" fmla="*/ 2650177 h 5959540"/>
              <a:gd name="connsiteX189" fmla="*/ 4198846 w 6441943"/>
              <a:gd name="connsiteY189" fmla="*/ 2702749 h 5959540"/>
              <a:gd name="connsiteX190" fmla="*/ 4187261 w 6441943"/>
              <a:gd name="connsiteY190" fmla="*/ 2848737 h 5959540"/>
              <a:gd name="connsiteX191" fmla="*/ 4082983 w 6441943"/>
              <a:gd name="connsiteY191" fmla="*/ 2969234 h 5959540"/>
              <a:gd name="connsiteX192" fmla="*/ 4078349 w 6441943"/>
              <a:gd name="connsiteY192" fmla="*/ 3092046 h 5959540"/>
              <a:gd name="connsiteX193" fmla="*/ 4117743 w 6441943"/>
              <a:gd name="connsiteY193" fmla="*/ 3138391 h 5959540"/>
              <a:gd name="connsiteX194" fmla="*/ 4226653 w 6441943"/>
              <a:gd name="connsiteY194" fmla="*/ 3052654 h 5959540"/>
              <a:gd name="connsiteX195" fmla="*/ 4422563 w 6441943"/>
              <a:gd name="connsiteY195" fmla="*/ 2763414 h 5959540"/>
              <a:gd name="connsiteX196" fmla="*/ 4428835 w 6441943"/>
              <a:gd name="connsiteY196" fmla="*/ 2767452 h 5959540"/>
              <a:gd name="connsiteX197" fmla="*/ 4442159 w 6441943"/>
              <a:gd name="connsiteY197" fmla="*/ 2774585 h 5959540"/>
              <a:gd name="connsiteX198" fmla="*/ 4446793 w 6441943"/>
              <a:gd name="connsiteY198" fmla="*/ 2874225 h 5959540"/>
              <a:gd name="connsiteX199" fmla="*/ 4463015 w 6441943"/>
              <a:gd name="connsiteY199" fmla="*/ 2950695 h 5959540"/>
              <a:gd name="connsiteX200" fmla="*/ 4493138 w 6441943"/>
              <a:gd name="connsiteY200" fmla="*/ 3036432 h 5959540"/>
              <a:gd name="connsiteX201" fmla="*/ 4428255 w 6441943"/>
              <a:gd name="connsiteY201" fmla="*/ 3145344 h 5959540"/>
              <a:gd name="connsiteX202" fmla="*/ 4312393 w 6441943"/>
              <a:gd name="connsiteY202" fmla="*/ 3307551 h 5959540"/>
              <a:gd name="connsiteX203" fmla="*/ 4887070 w 6441943"/>
              <a:gd name="connsiteY203" fmla="*/ 3949429 h 5959540"/>
              <a:gd name="connsiteX204" fmla="*/ 4914877 w 6441943"/>
              <a:gd name="connsiteY204" fmla="*/ 4141759 h 5959540"/>
              <a:gd name="connsiteX205" fmla="*/ 4845359 w 6441943"/>
              <a:gd name="connsiteY205" fmla="*/ 4598258 h 5959540"/>
              <a:gd name="connsiteX206" fmla="*/ 5095622 w 6441943"/>
              <a:gd name="connsiteY206" fmla="*/ 4938892 h 5959540"/>
              <a:gd name="connsiteX207" fmla="*/ 5230022 w 6441943"/>
              <a:gd name="connsiteY207" fmla="*/ 4874009 h 5959540"/>
              <a:gd name="connsiteX208" fmla="*/ 5408451 w 6441943"/>
              <a:gd name="connsiteY208" fmla="*/ 4890228 h 5959540"/>
              <a:gd name="connsiteX209" fmla="*/ 5658714 w 6441943"/>
              <a:gd name="connsiteY209" fmla="*/ 4836933 h 5959540"/>
              <a:gd name="connsiteX210" fmla="*/ 5793114 w 6441943"/>
              <a:gd name="connsiteY210" fmla="*/ 4853155 h 5959540"/>
              <a:gd name="connsiteX211" fmla="*/ 5742135 w 6441943"/>
              <a:gd name="connsiteY211" fmla="*/ 4992190 h 5959540"/>
              <a:gd name="connsiteX212" fmla="*/ 5943734 w 6441943"/>
              <a:gd name="connsiteY212" fmla="*/ 4938892 h 5959540"/>
              <a:gd name="connsiteX213" fmla="*/ 6249610 w 6441943"/>
              <a:gd name="connsiteY213" fmla="*/ 4834614 h 5959540"/>
              <a:gd name="connsiteX214" fmla="*/ 6358521 w 6441943"/>
              <a:gd name="connsiteY214" fmla="*/ 4920354 h 5959540"/>
              <a:gd name="connsiteX215" fmla="*/ 6377059 w 6441943"/>
              <a:gd name="connsiteY215" fmla="*/ 4927304 h 5959540"/>
              <a:gd name="connsiteX216" fmla="*/ 6388645 w 6441943"/>
              <a:gd name="connsiteY216" fmla="*/ 4943526 h 5959540"/>
              <a:gd name="connsiteX217" fmla="*/ 6381694 w 6441943"/>
              <a:gd name="connsiteY217" fmla="*/ 4982918 h 5959540"/>
              <a:gd name="connsiteX218" fmla="*/ 6416451 w 6441943"/>
              <a:gd name="connsiteY218" fmla="*/ 5001456 h 5959540"/>
              <a:gd name="connsiteX219" fmla="*/ 6428039 w 6441943"/>
              <a:gd name="connsiteY219" fmla="*/ 5019994 h 5959540"/>
              <a:gd name="connsiteX220" fmla="*/ 6416451 w 6441943"/>
              <a:gd name="connsiteY220" fmla="*/ 5077926 h 5959540"/>
              <a:gd name="connsiteX221" fmla="*/ 6428039 w 6441943"/>
              <a:gd name="connsiteY221" fmla="*/ 5105733 h 5959540"/>
              <a:gd name="connsiteX222" fmla="*/ 6441943 w 6441943"/>
              <a:gd name="connsiteY222" fmla="*/ 5168298 h 5959540"/>
              <a:gd name="connsiteX223" fmla="*/ 6423405 w 6441943"/>
              <a:gd name="connsiteY223" fmla="*/ 5198423 h 5959540"/>
              <a:gd name="connsiteX224" fmla="*/ 6423405 w 6441943"/>
              <a:gd name="connsiteY224" fmla="*/ 5240133 h 5959540"/>
              <a:gd name="connsiteX225" fmla="*/ 6381694 w 6441943"/>
              <a:gd name="connsiteY225" fmla="*/ 5267940 h 5959540"/>
              <a:gd name="connsiteX226" fmla="*/ 6177777 w 6441943"/>
              <a:gd name="connsiteY226" fmla="*/ 5402341 h 5959540"/>
              <a:gd name="connsiteX227" fmla="*/ 5906658 w 6441943"/>
              <a:gd name="connsiteY227" fmla="*/ 5536741 h 5959540"/>
              <a:gd name="connsiteX228" fmla="*/ 5408451 w 6441943"/>
              <a:gd name="connsiteY228" fmla="*/ 5733708 h 5959540"/>
              <a:gd name="connsiteX229" fmla="*/ 5079402 w 6441943"/>
              <a:gd name="connsiteY229" fmla="*/ 5895915 h 5959540"/>
              <a:gd name="connsiteX230" fmla="*/ 4870850 w 6441943"/>
              <a:gd name="connsiteY230" fmla="*/ 5694314 h 5959540"/>
              <a:gd name="connsiteX231" fmla="*/ 4748035 w 6441943"/>
              <a:gd name="connsiteY231" fmla="*/ 5620162 h 5959540"/>
              <a:gd name="connsiteX232" fmla="*/ 4666933 w 6441943"/>
              <a:gd name="connsiteY232" fmla="*/ 5701264 h 5959540"/>
              <a:gd name="connsiteX233" fmla="*/ 4372641 w 6441943"/>
              <a:gd name="connsiteY233" fmla="*/ 5752243 h 5959540"/>
              <a:gd name="connsiteX234" fmla="*/ 4284586 w 6441943"/>
              <a:gd name="connsiteY234" fmla="*/ 5381484 h 5959540"/>
              <a:gd name="connsiteX235" fmla="*/ 3913827 w 6441943"/>
              <a:gd name="connsiteY235" fmla="*/ 4582036 h 5959540"/>
              <a:gd name="connsiteX236" fmla="*/ 3803568 w 6441943"/>
              <a:gd name="connsiteY236" fmla="*/ 4480852 h 5959540"/>
              <a:gd name="connsiteX237" fmla="*/ 3800007 w 6441943"/>
              <a:gd name="connsiteY237" fmla="*/ 4476532 h 5959540"/>
              <a:gd name="connsiteX238" fmla="*/ 3780527 w 6441943"/>
              <a:gd name="connsiteY238" fmla="*/ 4590443 h 5959540"/>
              <a:gd name="connsiteX239" fmla="*/ 3780525 w 6441943"/>
              <a:gd name="connsiteY239" fmla="*/ 4590467 h 5959540"/>
              <a:gd name="connsiteX240" fmla="*/ 3765094 w 6441943"/>
              <a:gd name="connsiteY240" fmla="*/ 4735131 h 5959540"/>
              <a:gd name="connsiteX241" fmla="*/ 3765092 w 6441943"/>
              <a:gd name="connsiteY241" fmla="*/ 4735183 h 5959540"/>
              <a:gd name="connsiteX242" fmla="*/ 3765094 w 6441943"/>
              <a:gd name="connsiteY242" fmla="*/ 4735132 h 5959540"/>
              <a:gd name="connsiteX243" fmla="*/ 3765902 w 6441943"/>
              <a:gd name="connsiteY243" fmla="*/ 4727558 h 5959540"/>
              <a:gd name="connsiteX244" fmla="*/ 3763880 w 6441943"/>
              <a:gd name="connsiteY244" fmla="*/ 4767502 h 5959540"/>
              <a:gd name="connsiteX245" fmla="*/ 3761087 w 6441943"/>
              <a:gd name="connsiteY245" fmla="*/ 4841968 h 5959540"/>
              <a:gd name="connsiteX246" fmla="*/ 3761604 w 6441943"/>
              <a:gd name="connsiteY246" fmla="*/ 4880319 h 5959540"/>
              <a:gd name="connsiteX247" fmla="*/ 3764152 w 6441943"/>
              <a:gd name="connsiteY247" fmla="*/ 4948933 h 5959540"/>
              <a:gd name="connsiteX248" fmla="*/ 3765139 w 6441943"/>
              <a:gd name="connsiteY248" fmla="*/ 4957284 h 5959540"/>
              <a:gd name="connsiteX249" fmla="*/ 3763636 w 6441943"/>
              <a:gd name="connsiteY249" fmla="*/ 4934981 h 5959540"/>
              <a:gd name="connsiteX250" fmla="*/ 3766230 w 6441943"/>
              <a:gd name="connsiteY250" fmla="*/ 4966518 h 5959540"/>
              <a:gd name="connsiteX251" fmla="*/ 3771090 w 6441943"/>
              <a:gd name="connsiteY251" fmla="*/ 5007656 h 5959540"/>
              <a:gd name="connsiteX252" fmla="*/ 3774769 w 6441943"/>
              <a:gd name="connsiteY252" fmla="*/ 5031180 h 5959540"/>
              <a:gd name="connsiteX253" fmla="*/ 3781007 w 6441943"/>
              <a:gd name="connsiteY253" fmla="*/ 5061338 h 5959540"/>
              <a:gd name="connsiteX254" fmla="*/ 3784037 w 6441943"/>
              <a:gd name="connsiteY254" fmla="*/ 5074110 h 5959540"/>
              <a:gd name="connsiteX255" fmla="*/ 3782356 w 6441943"/>
              <a:gd name="connsiteY255" fmla="*/ 5067859 h 5959540"/>
              <a:gd name="connsiteX256" fmla="*/ 3783197 w 6441943"/>
              <a:gd name="connsiteY256" fmla="*/ 5071928 h 5959540"/>
              <a:gd name="connsiteX257" fmla="*/ 3790925 w 6441943"/>
              <a:gd name="connsiteY257" fmla="*/ 5097158 h 5959540"/>
              <a:gd name="connsiteX258" fmla="*/ 3792279 w 6441943"/>
              <a:gd name="connsiteY258" fmla="*/ 5101288 h 5959540"/>
              <a:gd name="connsiteX259" fmla="*/ 3791572 w 6441943"/>
              <a:gd name="connsiteY259" fmla="*/ 5099273 h 5959540"/>
              <a:gd name="connsiteX260" fmla="*/ 3792746 w 6441943"/>
              <a:gd name="connsiteY260" fmla="*/ 5103106 h 5959540"/>
              <a:gd name="connsiteX261" fmla="*/ 3798331 w 6441943"/>
              <a:gd name="connsiteY261" fmla="*/ 5116063 h 5959540"/>
              <a:gd name="connsiteX262" fmla="*/ 3798364 w 6441943"/>
              <a:gd name="connsiteY262" fmla="*/ 5116122 h 5959540"/>
              <a:gd name="connsiteX263" fmla="*/ 3798347 w 6441943"/>
              <a:gd name="connsiteY263" fmla="*/ 5116093 h 5959540"/>
              <a:gd name="connsiteX264" fmla="*/ 3841530 w 6441943"/>
              <a:gd name="connsiteY264" fmla="*/ 5195336 h 5959540"/>
              <a:gd name="connsiteX265" fmla="*/ 3838161 w 6441943"/>
              <a:gd name="connsiteY265" fmla="*/ 5187944 h 5959540"/>
              <a:gd name="connsiteX266" fmla="*/ 3840723 w 6441943"/>
              <a:gd name="connsiteY266" fmla="*/ 5192568 h 5959540"/>
              <a:gd name="connsiteX267" fmla="*/ 3843401 w 6441943"/>
              <a:gd name="connsiteY267" fmla="*/ 5198769 h 5959540"/>
              <a:gd name="connsiteX268" fmla="*/ 3845921 w 6441943"/>
              <a:gd name="connsiteY268" fmla="*/ 5203395 h 5959540"/>
              <a:gd name="connsiteX269" fmla="*/ 3852185 w 6441943"/>
              <a:gd name="connsiteY269" fmla="*/ 5218716 h 5959540"/>
              <a:gd name="connsiteX270" fmla="*/ 3864731 w 6441943"/>
              <a:gd name="connsiteY270" fmla="*/ 5246247 h 5959540"/>
              <a:gd name="connsiteX271" fmla="*/ 3867285 w 6441943"/>
              <a:gd name="connsiteY271" fmla="*/ 5254086 h 5959540"/>
              <a:gd name="connsiteX272" fmla="*/ 3855237 w 6441943"/>
              <a:gd name="connsiteY272" fmla="*/ 5226182 h 5959540"/>
              <a:gd name="connsiteX273" fmla="*/ 3869801 w 6441943"/>
              <a:gd name="connsiteY273" fmla="*/ 5261806 h 5959540"/>
              <a:gd name="connsiteX274" fmla="*/ 3867285 w 6441943"/>
              <a:gd name="connsiteY274" fmla="*/ 5254086 h 5959540"/>
              <a:gd name="connsiteX275" fmla="*/ 3873002 w 6441943"/>
              <a:gd name="connsiteY275" fmla="*/ 5267325 h 5959540"/>
              <a:gd name="connsiteX276" fmla="*/ 3876971 w 6441943"/>
              <a:gd name="connsiteY276" fmla="*/ 5279345 h 5959540"/>
              <a:gd name="connsiteX277" fmla="*/ 3880558 w 6441943"/>
              <a:gd name="connsiteY277" fmla="*/ 5288119 h 5959540"/>
              <a:gd name="connsiteX278" fmla="*/ 3887016 w 6441943"/>
              <a:gd name="connsiteY278" fmla="*/ 5309765 h 5959540"/>
              <a:gd name="connsiteX279" fmla="*/ 3896534 w 6441943"/>
              <a:gd name="connsiteY279" fmla="*/ 5338590 h 5959540"/>
              <a:gd name="connsiteX280" fmla="*/ 3900713 w 6441943"/>
              <a:gd name="connsiteY280" fmla="*/ 5355679 h 5959540"/>
              <a:gd name="connsiteX281" fmla="*/ 3904278 w 6441943"/>
              <a:gd name="connsiteY281" fmla="*/ 5367630 h 5959540"/>
              <a:gd name="connsiteX282" fmla="*/ 3907819 w 6441943"/>
              <a:gd name="connsiteY282" fmla="*/ 5384732 h 5959540"/>
              <a:gd name="connsiteX283" fmla="*/ 3912682 w 6441943"/>
              <a:gd name="connsiteY283" fmla="*/ 5404615 h 5959540"/>
              <a:gd name="connsiteX284" fmla="*/ 3916297 w 6441943"/>
              <a:gd name="connsiteY284" fmla="*/ 5425687 h 5959540"/>
              <a:gd name="connsiteX285" fmla="*/ 3919119 w 6441943"/>
              <a:gd name="connsiteY285" fmla="*/ 5439319 h 5959540"/>
              <a:gd name="connsiteX286" fmla="*/ 3920656 w 6441943"/>
              <a:gd name="connsiteY286" fmla="*/ 5451099 h 5959540"/>
              <a:gd name="connsiteX287" fmla="*/ 3922811 w 6441943"/>
              <a:gd name="connsiteY287" fmla="*/ 5463655 h 5959540"/>
              <a:gd name="connsiteX288" fmla="*/ 3923396 w 6441943"/>
              <a:gd name="connsiteY288" fmla="*/ 5469029 h 5959540"/>
              <a:gd name="connsiteX289" fmla="*/ 3922100 w 6441943"/>
              <a:gd name="connsiteY289" fmla="*/ 5462160 h 5959540"/>
              <a:gd name="connsiteX290" fmla="*/ 3925391 w 6441943"/>
              <a:gd name="connsiteY290" fmla="*/ 5487370 h 5959540"/>
              <a:gd name="connsiteX291" fmla="*/ 3923396 w 6441943"/>
              <a:gd name="connsiteY291" fmla="*/ 5469029 h 5959540"/>
              <a:gd name="connsiteX292" fmla="*/ 3923846 w 6441943"/>
              <a:gd name="connsiteY292" fmla="*/ 5471418 h 5959540"/>
              <a:gd name="connsiteX293" fmla="*/ 3925984 w 6441943"/>
              <a:gd name="connsiteY293" fmla="*/ 5491912 h 5959540"/>
              <a:gd name="connsiteX294" fmla="*/ 3927116 w 6441943"/>
              <a:gd name="connsiteY294" fmla="*/ 5500582 h 5959540"/>
              <a:gd name="connsiteX295" fmla="*/ 3927510 w 6441943"/>
              <a:gd name="connsiteY295" fmla="*/ 5506529 h 5959540"/>
              <a:gd name="connsiteX296" fmla="*/ 3928283 w 6441943"/>
              <a:gd name="connsiteY296" fmla="*/ 5513946 h 5959540"/>
              <a:gd name="connsiteX297" fmla="*/ 3927561 w 6441943"/>
              <a:gd name="connsiteY297" fmla="*/ 5507308 h 5959540"/>
              <a:gd name="connsiteX298" fmla="*/ 3929661 w 6441943"/>
              <a:gd name="connsiteY298" fmla="*/ 5539050 h 5959540"/>
              <a:gd name="connsiteX299" fmla="*/ 3928286 w 6441943"/>
              <a:gd name="connsiteY299" fmla="*/ 5513976 h 5959540"/>
              <a:gd name="connsiteX300" fmla="*/ 3930307 w 6441943"/>
              <a:gd name="connsiteY300" fmla="*/ 5548810 h 5959540"/>
              <a:gd name="connsiteX301" fmla="*/ 3930341 w 6441943"/>
              <a:gd name="connsiteY301" fmla="*/ 5551457 h 5959540"/>
              <a:gd name="connsiteX302" fmla="*/ 3930341 w 6441943"/>
              <a:gd name="connsiteY302" fmla="*/ 5551462 h 5959540"/>
              <a:gd name="connsiteX303" fmla="*/ 3930341 w 6441943"/>
              <a:gd name="connsiteY303" fmla="*/ 5551461 h 5959540"/>
              <a:gd name="connsiteX304" fmla="*/ 3930728 w 6441943"/>
              <a:gd name="connsiteY304" fmla="*/ 5581396 h 5959540"/>
              <a:gd name="connsiteX305" fmla="*/ 3930415 w 6441943"/>
              <a:gd name="connsiteY305" fmla="*/ 5595734 h 5959540"/>
              <a:gd name="connsiteX306" fmla="*/ 3531849 w 6441943"/>
              <a:gd name="connsiteY306" fmla="*/ 5952590 h 5959540"/>
              <a:gd name="connsiteX307" fmla="*/ 3527214 w 6441943"/>
              <a:gd name="connsiteY307" fmla="*/ 5952590 h 5959540"/>
              <a:gd name="connsiteX308" fmla="*/ 2732397 w 6441943"/>
              <a:gd name="connsiteY308" fmla="*/ 5959540 h 5959540"/>
              <a:gd name="connsiteX309" fmla="*/ 2579459 w 6441943"/>
              <a:gd name="connsiteY309" fmla="*/ 5906245 h 5959540"/>
              <a:gd name="connsiteX310" fmla="*/ 2597129 w 6441943"/>
              <a:gd name="connsiteY310" fmla="*/ 5859320 h 5959540"/>
              <a:gd name="connsiteX311" fmla="*/ 2603445 w 6441943"/>
              <a:gd name="connsiteY311" fmla="*/ 5855368 h 5959540"/>
              <a:gd name="connsiteX312" fmla="*/ 2607725 w 6441943"/>
              <a:gd name="connsiteY312" fmla="*/ 5850306 h 5959540"/>
              <a:gd name="connsiteX313" fmla="*/ 2644327 w 6441943"/>
              <a:gd name="connsiteY313" fmla="*/ 5829784 h 5959540"/>
              <a:gd name="connsiteX314" fmla="*/ 2644342 w 6441943"/>
              <a:gd name="connsiteY314" fmla="*/ 5829774 h 5959540"/>
              <a:gd name="connsiteX315" fmla="*/ 2648977 w 6441943"/>
              <a:gd name="connsiteY315" fmla="*/ 5827458 h 5959540"/>
              <a:gd name="connsiteX316" fmla="*/ 2838991 w 6441943"/>
              <a:gd name="connsiteY316" fmla="*/ 5804286 h 5959540"/>
              <a:gd name="connsiteX317" fmla="*/ 2924459 w 6441943"/>
              <a:gd name="connsiteY317" fmla="*/ 5760242 h 5959540"/>
              <a:gd name="connsiteX318" fmla="*/ 2939190 w 6441943"/>
              <a:gd name="connsiteY318" fmla="*/ 5750127 h 5959540"/>
              <a:gd name="connsiteX319" fmla="*/ 2928157 w 6441943"/>
              <a:gd name="connsiteY319" fmla="*/ 5758336 h 5959540"/>
              <a:gd name="connsiteX320" fmla="*/ 2933138 w 6441943"/>
              <a:gd name="connsiteY320" fmla="*/ 5755769 h 5959540"/>
              <a:gd name="connsiteX321" fmla="*/ 2945690 w 6441943"/>
              <a:gd name="connsiteY321" fmla="*/ 5745664 h 5959540"/>
              <a:gd name="connsiteX322" fmla="*/ 2939190 w 6441943"/>
              <a:gd name="connsiteY322" fmla="*/ 5750127 h 5959540"/>
              <a:gd name="connsiteX323" fmla="*/ 2951805 w 6441943"/>
              <a:gd name="connsiteY323" fmla="*/ 5740741 h 5959540"/>
              <a:gd name="connsiteX324" fmla="*/ 2991960 w 6441943"/>
              <a:gd name="connsiteY324" fmla="*/ 5708411 h 5959540"/>
              <a:gd name="connsiteX325" fmla="*/ 2999083 w 6441943"/>
              <a:gd name="connsiteY325" fmla="*/ 5701683 h 5959540"/>
              <a:gd name="connsiteX326" fmla="*/ 2995389 w 6441943"/>
              <a:gd name="connsiteY326" fmla="*/ 5705651 h 5959540"/>
              <a:gd name="connsiteX327" fmla="*/ 3002574 w 6441943"/>
              <a:gd name="connsiteY327" fmla="*/ 5699865 h 5959540"/>
              <a:gd name="connsiteX328" fmla="*/ 3007940 w 6441943"/>
              <a:gd name="connsiteY328" fmla="*/ 5693316 h 5959540"/>
              <a:gd name="connsiteX329" fmla="*/ 2999083 w 6441943"/>
              <a:gd name="connsiteY329" fmla="*/ 5701683 h 5959540"/>
              <a:gd name="connsiteX330" fmla="*/ 3015770 w 6441943"/>
              <a:gd name="connsiteY330" fmla="*/ 5683760 h 5959540"/>
              <a:gd name="connsiteX331" fmla="*/ 3043765 w 6441943"/>
              <a:gd name="connsiteY331" fmla="*/ 5649590 h 5959540"/>
              <a:gd name="connsiteX332" fmla="*/ 3058504 w 6441943"/>
              <a:gd name="connsiteY332" fmla="*/ 5626794 h 5959540"/>
              <a:gd name="connsiteX333" fmla="*/ 3076362 w 6441943"/>
              <a:gd name="connsiteY333" fmla="*/ 5593489 h 5959540"/>
              <a:gd name="connsiteX334" fmla="*/ 3085707 w 6441943"/>
              <a:gd name="connsiteY334" fmla="*/ 5572196 h 5959540"/>
              <a:gd name="connsiteX335" fmla="*/ 3079581 w 6441943"/>
              <a:gd name="connsiteY335" fmla="*/ 5587486 h 5959540"/>
              <a:gd name="connsiteX336" fmla="*/ 3082303 w 6441943"/>
              <a:gd name="connsiteY336" fmla="*/ 5582409 h 5959540"/>
              <a:gd name="connsiteX337" fmla="*/ 3085724 w 6441943"/>
              <a:gd name="connsiteY337" fmla="*/ 5572159 h 5959540"/>
              <a:gd name="connsiteX338" fmla="*/ 3085707 w 6441943"/>
              <a:gd name="connsiteY338" fmla="*/ 5572196 h 5959540"/>
              <a:gd name="connsiteX339" fmla="*/ 3085731 w 6441943"/>
              <a:gd name="connsiteY339" fmla="*/ 5572137 h 5959540"/>
              <a:gd name="connsiteX340" fmla="*/ 3094935 w 6441943"/>
              <a:gd name="connsiteY340" fmla="*/ 5544559 h 5959540"/>
              <a:gd name="connsiteX341" fmla="*/ 3107378 w 6441943"/>
              <a:gd name="connsiteY341" fmla="*/ 5488445 h 5959540"/>
              <a:gd name="connsiteX342" fmla="*/ 3106519 w 6441943"/>
              <a:gd name="connsiteY342" fmla="*/ 5493901 h 5959540"/>
              <a:gd name="connsiteX343" fmla="*/ 3108152 w 6441943"/>
              <a:gd name="connsiteY343" fmla="*/ 5484955 h 5959540"/>
              <a:gd name="connsiteX344" fmla="*/ 3107378 w 6441943"/>
              <a:gd name="connsiteY344" fmla="*/ 5488445 h 5959540"/>
              <a:gd name="connsiteX345" fmla="*/ 3108324 w 6441943"/>
              <a:gd name="connsiteY345" fmla="*/ 5482442 h 5959540"/>
              <a:gd name="connsiteX346" fmla="*/ 3110246 w 6441943"/>
              <a:gd name="connsiteY346" fmla="*/ 5454019 h 5959540"/>
              <a:gd name="connsiteX347" fmla="*/ 3110110 w 6441943"/>
              <a:gd name="connsiteY347" fmla="*/ 5440477 h 5959540"/>
              <a:gd name="connsiteX348" fmla="*/ 3110110 w 6441943"/>
              <a:gd name="connsiteY348" fmla="*/ 5438161 h 5959540"/>
              <a:gd name="connsiteX349" fmla="*/ 3110110 w 6441943"/>
              <a:gd name="connsiteY349" fmla="*/ 5435843 h 5959540"/>
              <a:gd name="connsiteX350" fmla="*/ 2924730 w 6441943"/>
              <a:gd name="connsiteY350" fmla="*/ 4960809 h 5959540"/>
              <a:gd name="connsiteX351" fmla="*/ 2922412 w 6441943"/>
              <a:gd name="connsiteY351" fmla="*/ 4958490 h 5959540"/>
              <a:gd name="connsiteX352" fmla="*/ 2760204 w 6441943"/>
              <a:gd name="connsiteY352" fmla="*/ 4603953 h 5959540"/>
              <a:gd name="connsiteX353" fmla="*/ 2722191 w 6441943"/>
              <a:gd name="connsiteY353" fmla="*/ 4445126 h 5959540"/>
              <a:gd name="connsiteX354" fmla="*/ 2698632 w 6441943"/>
              <a:gd name="connsiteY354" fmla="*/ 4468138 h 5959540"/>
              <a:gd name="connsiteX355" fmla="*/ 2627756 w 6441943"/>
              <a:gd name="connsiteY355" fmla="*/ 4524104 h 5959540"/>
              <a:gd name="connsiteX356" fmla="*/ 2565190 w 6441943"/>
              <a:gd name="connsiteY356" fmla="*/ 4679360 h 5959540"/>
              <a:gd name="connsiteX357" fmla="*/ 2542017 w 6441943"/>
              <a:gd name="connsiteY357" fmla="*/ 4904132 h 5959540"/>
              <a:gd name="connsiteX358" fmla="*/ 2518845 w 6441943"/>
              <a:gd name="connsiteY358" fmla="*/ 5066339 h 5959540"/>
              <a:gd name="connsiteX359" fmla="*/ 2495672 w 6441943"/>
              <a:gd name="connsiteY359" fmla="*/ 5198423 h 5959540"/>
              <a:gd name="connsiteX360" fmla="*/ 2442377 w 6441943"/>
              <a:gd name="connsiteY360" fmla="*/ 5237815 h 5959540"/>
              <a:gd name="connsiteX361" fmla="*/ 2402982 w 6441943"/>
              <a:gd name="connsiteY361" fmla="*/ 5400022 h 5959540"/>
              <a:gd name="connsiteX362" fmla="*/ 2270901 w 6441943"/>
              <a:gd name="connsiteY362" fmla="*/ 5439417 h 5959540"/>
              <a:gd name="connsiteX363" fmla="*/ 2148085 w 6441943"/>
              <a:gd name="connsiteY363" fmla="*/ 5492712 h 5959540"/>
              <a:gd name="connsiteX364" fmla="*/ 1969659 w 6441943"/>
              <a:gd name="connsiteY364" fmla="*/ 5631747 h 5959540"/>
              <a:gd name="connsiteX365" fmla="*/ 1730981 w 6441943"/>
              <a:gd name="connsiteY365" fmla="*/ 5800907 h 5959540"/>
              <a:gd name="connsiteX366" fmla="*/ 827256 w 6441943"/>
              <a:gd name="connsiteY366" fmla="*/ 5893597 h 5959540"/>
              <a:gd name="connsiteX367" fmla="*/ 340634 w 6441943"/>
              <a:gd name="connsiteY367" fmla="*/ 5274893 h 5959540"/>
              <a:gd name="connsiteX368" fmla="*/ 148304 w 6441943"/>
              <a:gd name="connsiteY368" fmla="*/ 5298066 h 5959540"/>
              <a:gd name="connsiteX369" fmla="*/ 62564 w 6441943"/>
              <a:gd name="connsiteY369" fmla="*/ 4850836 h 5959540"/>
              <a:gd name="connsiteX370" fmla="*/ 139035 w 6441943"/>
              <a:gd name="connsiteY370" fmla="*/ 4341042 h 5959540"/>
              <a:gd name="connsiteX371" fmla="*/ 6951 w 6441943"/>
              <a:gd name="connsiteY371" fmla="*/ 4579717 h 5959540"/>
              <a:gd name="connsiteX372" fmla="*/ 122813 w 6441943"/>
              <a:gd name="connsiteY372" fmla="*/ 4109318 h 5959540"/>
              <a:gd name="connsiteX373" fmla="*/ 0 w 6441943"/>
              <a:gd name="connsiteY373" fmla="*/ 4287745 h 5959540"/>
              <a:gd name="connsiteX374" fmla="*/ 76468 w 6441943"/>
              <a:gd name="connsiteY374" fmla="*/ 3738559 h 5959540"/>
              <a:gd name="connsiteX375" fmla="*/ 139035 w 6441943"/>
              <a:gd name="connsiteY375" fmla="*/ 3390972 h 5959540"/>
              <a:gd name="connsiteX376" fmla="*/ 23173 w 6441943"/>
              <a:gd name="connsiteY376" fmla="*/ 3499881 h 5959540"/>
              <a:gd name="connsiteX377" fmla="*/ 308193 w 6441943"/>
              <a:gd name="connsiteY377" fmla="*/ 2811661 h 5959540"/>
              <a:gd name="connsiteX378" fmla="*/ 203918 w 6441943"/>
              <a:gd name="connsiteY378" fmla="*/ 2839468 h 5959540"/>
              <a:gd name="connsiteX379" fmla="*/ 495891 w 6441943"/>
              <a:gd name="connsiteY379" fmla="*/ 2582252 h 5959540"/>
              <a:gd name="connsiteX380" fmla="*/ 780911 w 6441943"/>
              <a:gd name="connsiteY380" fmla="*/ 2102584 h 5959540"/>
              <a:gd name="connsiteX381" fmla="*/ 1035808 w 6441943"/>
              <a:gd name="connsiteY381" fmla="*/ 1646085 h 5959540"/>
              <a:gd name="connsiteX382" fmla="*/ 1622072 w 6441943"/>
              <a:gd name="connsiteY382" fmla="*/ 1235934 h 5959540"/>
              <a:gd name="connsiteX383" fmla="*/ 2039176 w 6441943"/>
              <a:gd name="connsiteY383" fmla="*/ 974084 h 5959540"/>
              <a:gd name="connsiteX384" fmla="*/ 3052075 w 6441943"/>
              <a:gd name="connsiteY384" fmla="*/ 570 h 595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Lst>
            <a:rect l="l" t="t" r="r" b="b"/>
            <a:pathLst>
              <a:path w="6441943" h="5959540">
                <a:moveTo>
                  <a:pt x="3930341" y="5551462"/>
                </a:moveTo>
                <a:lnTo>
                  <a:pt x="3930470" y="5553792"/>
                </a:lnTo>
                <a:cubicBezTo>
                  <a:pt x="3930801" y="5565128"/>
                  <a:pt x="3930811" y="5574426"/>
                  <a:pt x="3930728" y="5581396"/>
                </a:cubicBezTo>
                <a:close/>
                <a:moveTo>
                  <a:pt x="3101215" y="5522950"/>
                </a:moveTo>
                <a:lnTo>
                  <a:pt x="3096254" y="5540606"/>
                </a:lnTo>
                <a:lnTo>
                  <a:pt x="3100089" y="5529112"/>
                </a:lnTo>
                <a:close/>
                <a:moveTo>
                  <a:pt x="3179633" y="5436354"/>
                </a:moveTo>
                <a:lnTo>
                  <a:pt x="3179855" y="5457522"/>
                </a:lnTo>
                <a:lnTo>
                  <a:pt x="3179738" y="5446344"/>
                </a:lnTo>
                <a:close/>
                <a:moveTo>
                  <a:pt x="3798364" y="5116122"/>
                </a:moveTo>
                <a:lnTo>
                  <a:pt x="3835318" y="5181705"/>
                </a:lnTo>
                <a:lnTo>
                  <a:pt x="3838161" y="5187944"/>
                </a:lnTo>
                <a:close/>
                <a:moveTo>
                  <a:pt x="3772668" y="5021018"/>
                </a:moveTo>
                <a:lnTo>
                  <a:pt x="3772670" y="5021035"/>
                </a:lnTo>
                <a:lnTo>
                  <a:pt x="3772673" y="5021047"/>
                </a:lnTo>
                <a:lnTo>
                  <a:pt x="3772670" y="5021034"/>
                </a:lnTo>
                <a:close/>
                <a:moveTo>
                  <a:pt x="3761032" y="4843434"/>
                </a:moveTo>
                <a:lnTo>
                  <a:pt x="3760631" y="4854130"/>
                </a:lnTo>
                <a:lnTo>
                  <a:pt x="3761287" y="4871798"/>
                </a:lnTo>
                <a:close/>
                <a:moveTo>
                  <a:pt x="3384337" y="3767524"/>
                </a:moveTo>
                <a:cubicBezTo>
                  <a:pt x="3365220" y="3769262"/>
                  <a:pt x="3346103" y="3782585"/>
                  <a:pt x="3346103" y="3782585"/>
                </a:cubicBezTo>
                <a:cubicBezTo>
                  <a:pt x="3269632" y="3759413"/>
                  <a:pt x="3160723" y="3891497"/>
                  <a:pt x="3160723" y="3891497"/>
                </a:cubicBezTo>
                <a:cubicBezTo>
                  <a:pt x="2998516" y="4130753"/>
                  <a:pt x="2876227" y="4281745"/>
                  <a:pt x="2789975" y="4375909"/>
                </a:cubicBezTo>
                <a:lnTo>
                  <a:pt x="2780135" y="4386371"/>
                </a:lnTo>
                <a:lnTo>
                  <a:pt x="2777987" y="4376117"/>
                </a:lnTo>
                <a:lnTo>
                  <a:pt x="2780259" y="4386964"/>
                </a:lnTo>
                <a:lnTo>
                  <a:pt x="2813776" y="4528044"/>
                </a:lnTo>
                <a:lnTo>
                  <a:pt x="2780260" y="4386966"/>
                </a:lnTo>
                <a:lnTo>
                  <a:pt x="2780140" y="4386393"/>
                </a:lnTo>
                <a:lnTo>
                  <a:pt x="2780260" y="4386964"/>
                </a:lnTo>
                <a:cubicBezTo>
                  <a:pt x="2795688" y="4456554"/>
                  <a:pt x="2811475" y="4523428"/>
                  <a:pt x="2827406" y="4585415"/>
                </a:cubicBezTo>
                <a:cubicBezTo>
                  <a:pt x="2827406" y="4585415"/>
                  <a:pt x="2887654" y="4784698"/>
                  <a:pt x="2980344" y="4916780"/>
                </a:cubicBezTo>
                <a:cubicBezTo>
                  <a:pt x="2996564" y="4937636"/>
                  <a:pt x="3186578" y="5183264"/>
                  <a:pt x="3179627" y="5435843"/>
                </a:cubicBezTo>
                <a:lnTo>
                  <a:pt x="3179738" y="5446344"/>
                </a:lnTo>
                <a:lnTo>
                  <a:pt x="3179858" y="5457884"/>
                </a:lnTo>
                <a:lnTo>
                  <a:pt x="3177050" y="5492431"/>
                </a:lnTo>
                <a:cubicBezTo>
                  <a:pt x="3165083" y="5587080"/>
                  <a:pt x="3108227" y="5771590"/>
                  <a:pt x="2859847" y="5869169"/>
                </a:cubicBezTo>
                <a:lnTo>
                  <a:pt x="2850578" y="5871485"/>
                </a:lnTo>
                <a:lnTo>
                  <a:pt x="2723128" y="5887707"/>
                </a:lnTo>
                <a:lnTo>
                  <a:pt x="2723137" y="5887707"/>
                </a:lnTo>
                <a:lnTo>
                  <a:pt x="2730081" y="5887707"/>
                </a:lnTo>
                <a:lnTo>
                  <a:pt x="3527214" y="5883072"/>
                </a:lnTo>
                <a:cubicBezTo>
                  <a:pt x="3557337" y="5878438"/>
                  <a:pt x="3860898" y="5834409"/>
                  <a:pt x="3860898" y="5593415"/>
                </a:cubicBezTo>
                <a:lnTo>
                  <a:pt x="3861133" y="5581911"/>
                </a:lnTo>
                <a:lnTo>
                  <a:pt x="3861133" y="5581912"/>
                </a:lnTo>
                <a:lnTo>
                  <a:pt x="3861134" y="5581911"/>
                </a:lnTo>
                <a:cubicBezTo>
                  <a:pt x="3861513" y="5533312"/>
                  <a:pt x="3855683" y="5339677"/>
                  <a:pt x="3738082" y="5153139"/>
                </a:cubicBezTo>
                <a:lnTo>
                  <a:pt x="3732433" y="5140760"/>
                </a:lnTo>
                <a:lnTo>
                  <a:pt x="3732384" y="5140652"/>
                </a:lnTo>
                <a:lnTo>
                  <a:pt x="3731127" y="5137087"/>
                </a:lnTo>
                <a:lnTo>
                  <a:pt x="3731128" y="5137089"/>
                </a:lnTo>
                <a:lnTo>
                  <a:pt x="3721174" y="5108858"/>
                </a:lnTo>
                <a:lnTo>
                  <a:pt x="3720583" y="5106469"/>
                </a:lnTo>
                <a:lnTo>
                  <a:pt x="3720154" y="5104735"/>
                </a:lnTo>
                <a:lnTo>
                  <a:pt x="3720155" y="5104739"/>
                </a:lnTo>
                <a:lnTo>
                  <a:pt x="3708063" y="5055829"/>
                </a:lnTo>
                <a:cubicBezTo>
                  <a:pt x="3703777" y="5034399"/>
                  <a:pt x="3699776" y="5009108"/>
                  <a:pt x="3696662" y="4979636"/>
                </a:cubicBezTo>
                <a:lnTo>
                  <a:pt x="3691720" y="4897282"/>
                </a:lnTo>
                <a:lnTo>
                  <a:pt x="3691720" y="4897290"/>
                </a:lnTo>
                <a:lnTo>
                  <a:pt x="3691169" y="4888099"/>
                </a:lnTo>
                <a:lnTo>
                  <a:pt x="3690584" y="4878351"/>
                </a:lnTo>
                <a:lnTo>
                  <a:pt x="3693440" y="4750059"/>
                </a:lnTo>
                <a:lnTo>
                  <a:pt x="3693439" y="4750071"/>
                </a:lnTo>
                <a:lnTo>
                  <a:pt x="3693440" y="4750058"/>
                </a:lnTo>
                <a:lnTo>
                  <a:pt x="3693440" y="4750048"/>
                </a:lnTo>
                <a:cubicBezTo>
                  <a:pt x="3699125" y="4655077"/>
                  <a:pt x="3713173" y="4540808"/>
                  <a:pt x="3740401" y="4404670"/>
                </a:cubicBezTo>
                <a:lnTo>
                  <a:pt x="3740571" y="4404435"/>
                </a:lnTo>
                <a:lnTo>
                  <a:pt x="3706071" y="4362586"/>
                </a:lnTo>
                <a:cubicBezTo>
                  <a:pt x="3524240" y="4115257"/>
                  <a:pt x="3422570" y="3821979"/>
                  <a:pt x="3422570" y="3821979"/>
                </a:cubicBezTo>
                <a:cubicBezTo>
                  <a:pt x="3422570" y="3775635"/>
                  <a:pt x="3403453" y="3765786"/>
                  <a:pt x="3384337" y="3767524"/>
                </a:cubicBezTo>
                <a:close/>
                <a:moveTo>
                  <a:pt x="2542383" y="3241413"/>
                </a:moveTo>
                <a:cubicBezTo>
                  <a:pt x="2523845" y="3243729"/>
                  <a:pt x="2509942" y="3262267"/>
                  <a:pt x="2512260" y="3280805"/>
                </a:cubicBezTo>
                <a:cubicBezTo>
                  <a:pt x="2512260" y="3288915"/>
                  <a:pt x="2602741" y="3912654"/>
                  <a:pt x="2712294" y="4403775"/>
                </a:cubicBezTo>
                <a:lnTo>
                  <a:pt x="2720978" y="4440058"/>
                </a:lnTo>
                <a:lnTo>
                  <a:pt x="2776921" y="4371033"/>
                </a:lnTo>
                <a:lnTo>
                  <a:pt x="2735259" y="4172222"/>
                </a:lnTo>
                <a:cubicBezTo>
                  <a:pt x="2648253" y="3735131"/>
                  <a:pt x="2581778" y="3278488"/>
                  <a:pt x="2581778" y="3271536"/>
                </a:cubicBezTo>
                <a:cubicBezTo>
                  <a:pt x="2579459" y="3252998"/>
                  <a:pt x="2560921" y="3239095"/>
                  <a:pt x="2542383" y="3241413"/>
                </a:cubicBezTo>
                <a:close/>
                <a:moveTo>
                  <a:pt x="2168787" y="3080089"/>
                </a:moveTo>
                <a:cubicBezTo>
                  <a:pt x="2151815" y="3079410"/>
                  <a:pt x="2129548" y="3089729"/>
                  <a:pt x="2101741" y="3124488"/>
                </a:cubicBezTo>
                <a:cubicBezTo>
                  <a:pt x="2101741" y="3124488"/>
                  <a:pt x="2057714" y="3316820"/>
                  <a:pt x="1992831" y="3386337"/>
                </a:cubicBezTo>
                <a:cubicBezTo>
                  <a:pt x="1992831" y="3386337"/>
                  <a:pt x="1951121" y="3474393"/>
                  <a:pt x="1819037" y="3520738"/>
                </a:cubicBezTo>
                <a:lnTo>
                  <a:pt x="1814402" y="3652819"/>
                </a:lnTo>
                <a:lnTo>
                  <a:pt x="1888554" y="3669041"/>
                </a:lnTo>
                <a:lnTo>
                  <a:pt x="1939533" y="3722337"/>
                </a:lnTo>
                <a:cubicBezTo>
                  <a:pt x="1939533" y="3722337"/>
                  <a:pt x="1981244" y="3757097"/>
                  <a:pt x="2009051" y="3710752"/>
                </a:cubicBezTo>
                <a:cubicBezTo>
                  <a:pt x="2009051" y="3710752"/>
                  <a:pt x="2009051" y="3615743"/>
                  <a:pt x="2108693" y="3622696"/>
                </a:cubicBezTo>
                <a:cubicBezTo>
                  <a:pt x="2108693" y="3622696"/>
                  <a:pt x="2161989" y="3629647"/>
                  <a:pt x="2166623" y="3564764"/>
                </a:cubicBezTo>
                <a:cubicBezTo>
                  <a:pt x="2166623" y="3564764"/>
                  <a:pt x="2159673" y="3523054"/>
                  <a:pt x="2217603" y="3476709"/>
                </a:cubicBezTo>
                <a:lnTo>
                  <a:pt x="2419204" y="3326089"/>
                </a:lnTo>
                <a:cubicBezTo>
                  <a:pt x="2419204" y="3326089"/>
                  <a:pt x="2215287" y="3159247"/>
                  <a:pt x="2210652" y="3112903"/>
                </a:cubicBezTo>
                <a:cubicBezTo>
                  <a:pt x="2210652" y="3112903"/>
                  <a:pt x="2197074" y="3081221"/>
                  <a:pt x="2168787" y="3080089"/>
                </a:cubicBezTo>
                <a:close/>
                <a:moveTo>
                  <a:pt x="4736448" y="2146033"/>
                </a:moveTo>
                <a:cubicBezTo>
                  <a:pt x="4750930" y="2148349"/>
                  <a:pt x="4759619" y="2155880"/>
                  <a:pt x="4759619" y="2155880"/>
                </a:cubicBezTo>
                <a:cubicBezTo>
                  <a:pt x="4824502" y="2197591"/>
                  <a:pt x="4766572" y="2255523"/>
                  <a:pt x="4766572" y="2255523"/>
                </a:cubicBezTo>
                <a:lnTo>
                  <a:pt x="4422563" y="2763414"/>
                </a:lnTo>
                <a:lnTo>
                  <a:pt x="4399870" y="2748805"/>
                </a:lnTo>
                <a:cubicBezTo>
                  <a:pt x="4379015" y="2733453"/>
                  <a:pt x="4358739" y="2713177"/>
                  <a:pt x="4361056" y="2693480"/>
                </a:cubicBezTo>
                <a:cubicBezTo>
                  <a:pt x="4361056" y="2693480"/>
                  <a:pt x="4395814" y="2593840"/>
                  <a:pt x="4298489" y="2605425"/>
                </a:cubicBezTo>
                <a:cubicBezTo>
                  <a:pt x="4298489" y="2605425"/>
                  <a:pt x="4285455" y="2598909"/>
                  <a:pt x="4236902" y="2622045"/>
                </a:cubicBezTo>
                <a:lnTo>
                  <a:pt x="4205003" y="2639946"/>
                </a:lnTo>
                <a:lnTo>
                  <a:pt x="4213619" y="2615853"/>
                </a:lnTo>
                <a:cubicBezTo>
                  <a:pt x="4223178" y="2598474"/>
                  <a:pt x="4233606" y="2591522"/>
                  <a:pt x="4233606" y="2591522"/>
                </a:cubicBezTo>
                <a:lnTo>
                  <a:pt x="4678517" y="2167467"/>
                </a:lnTo>
                <a:cubicBezTo>
                  <a:pt x="4701690" y="2146612"/>
                  <a:pt x="4721965" y="2143716"/>
                  <a:pt x="4736448" y="2146033"/>
                </a:cubicBezTo>
                <a:close/>
                <a:moveTo>
                  <a:pt x="2679023" y="1316748"/>
                </a:moveTo>
                <a:cubicBezTo>
                  <a:pt x="2670623" y="1319935"/>
                  <a:pt x="2663672" y="1326308"/>
                  <a:pt x="2660196" y="1335577"/>
                </a:cubicBezTo>
                <a:cubicBezTo>
                  <a:pt x="2657878" y="1342527"/>
                  <a:pt x="2595313" y="1488515"/>
                  <a:pt x="2599948" y="1592789"/>
                </a:cubicBezTo>
                <a:cubicBezTo>
                  <a:pt x="2599948" y="1599742"/>
                  <a:pt x="2616167" y="1785122"/>
                  <a:pt x="2727395" y="1942694"/>
                </a:cubicBezTo>
                <a:cubicBezTo>
                  <a:pt x="2729714" y="1942694"/>
                  <a:pt x="2801547" y="2063191"/>
                  <a:pt x="2796913" y="2220763"/>
                </a:cubicBezTo>
                <a:cubicBezTo>
                  <a:pt x="2796913" y="2239301"/>
                  <a:pt x="2810816" y="2255521"/>
                  <a:pt x="2831673" y="2255521"/>
                </a:cubicBezTo>
                <a:cubicBezTo>
                  <a:pt x="2850210" y="2255521"/>
                  <a:pt x="2866430" y="2241617"/>
                  <a:pt x="2866430" y="2223079"/>
                </a:cubicBezTo>
                <a:cubicBezTo>
                  <a:pt x="2871064" y="2044653"/>
                  <a:pt x="2792278" y="1912569"/>
                  <a:pt x="2787644" y="1905618"/>
                </a:cubicBezTo>
                <a:cubicBezTo>
                  <a:pt x="2685685" y="1761949"/>
                  <a:pt x="2669465" y="1588155"/>
                  <a:pt x="2669465" y="1588155"/>
                </a:cubicBezTo>
                <a:cubicBezTo>
                  <a:pt x="2667147" y="1500100"/>
                  <a:pt x="2725077" y="1365699"/>
                  <a:pt x="2725077" y="1363383"/>
                </a:cubicBezTo>
                <a:cubicBezTo>
                  <a:pt x="2732030" y="1344845"/>
                  <a:pt x="2725077" y="1323989"/>
                  <a:pt x="2706541" y="1317039"/>
                </a:cubicBezTo>
                <a:cubicBezTo>
                  <a:pt x="2697272" y="1313562"/>
                  <a:pt x="2687424" y="1313562"/>
                  <a:pt x="2679023" y="1316748"/>
                </a:cubicBezTo>
                <a:close/>
                <a:moveTo>
                  <a:pt x="3661900" y="43514"/>
                </a:moveTo>
                <a:cubicBezTo>
                  <a:pt x="3687603" y="44654"/>
                  <a:pt x="3700637" y="51823"/>
                  <a:pt x="3700637" y="51823"/>
                </a:cubicBezTo>
                <a:cubicBezTo>
                  <a:pt x="3916142" y="151464"/>
                  <a:pt x="3967122" y="290498"/>
                  <a:pt x="3967122" y="290498"/>
                </a:cubicBezTo>
                <a:lnTo>
                  <a:pt x="3955534" y="436486"/>
                </a:lnTo>
                <a:lnTo>
                  <a:pt x="3917409" y="423225"/>
                </a:lnTo>
                <a:lnTo>
                  <a:pt x="3915737" y="421250"/>
                </a:lnTo>
                <a:cubicBezTo>
                  <a:pt x="3871963" y="370741"/>
                  <a:pt x="3744044" y="234060"/>
                  <a:pt x="3559208" y="129965"/>
                </a:cubicBezTo>
                <a:lnTo>
                  <a:pt x="3496142" y="100266"/>
                </a:lnTo>
                <a:lnTo>
                  <a:pt x="3547157" y="71375"/>
                </a:lnTo>
                <a:cubicBezTo>
                  <a:pt x="3597828" y="47261"/>
                  <a:pt x="3636198" y="42373"/>
                  <a:pt x="3661900" y="43514"/>
                </a:cubicBezTo>
                <a:close/>
                <a:moveTo>
                  <a:pt x="3052075" y="570"/>
                </a:moveTo>
                <a:cubicBezTo>
                  <a:pt x="3056474" y="660"/>
                  <a:pt x="3058764" y="841"/>
                  <a:pt x="3058764" y="841"/>
                </a:cubicBezTo>
                <a:cubicBezTo>
                  <a:pt x="3186213" y="-4952"/>
                  <a:pt x="3304537" y="19669"/>
                  <a:pt x="3410334" y="59859"/>
                </a:cubicBezTo>
                <a:lnTo>
                  <a:pt x="3496142" y="100266"/>
                </a:lnTo>
                <a:lnTo>
                  <a:pt x="3492399" y="102386"/>
                </a:lnTo>
                <a:cubicBezTo>
                  <a:pt x="3472788" y="115186"/>
                  <a:pt x="3451825" y="130610"/>
                  <a:pt x="3429521" y="149148"/>
                </a:cubicBezTo>
                <a:lnTo>
                  <a:pt x="3290487" y="283548"/>
                </a:lnTo>
                <a:lnTo>
                  <a:pt x="3306706" y="325258"/>
                </a:lnTo>
                <a:lnTo>
                  <a:pt x="3302072" y="366969"/>
                </a:lnTo>
                <a:lnTo>
                  <a:pt x="3248776" y="441121"/>
                </a:lnTo>
                <a:lnTo>
                  <a:pt x="3202431" y="448071"/>
                </a:lnTo>
                <a:lnTo>
                  <a:pt x="3163037" y="420264"/>
                </a:lnTo>
                <a:cubicBezTo>
                  <a:pt x="3163037" y="420264"/>
                  <a:pt x="3135230" y="401726"/>
                  <a:pt x="3112058" y="431852"/>
                </a:cubicBezTo>
                <a:lnTo>
                  <a:pt x="3024002" y="554664"/>
                </a:lnTo>
                <a:cubicBezTo>
                  <a:pt x="3024002" y="554664"/>
                  <a:pt x="3012417" y="589424"/>
                  <a:pt x="2961438" y="594059"/>
                </a:cubicBezTo>
                <a:cubicBezTo>
                  <a:pt x="2961438" y="594059"/>
                  <a:pt x="2595314" y="589424"/>
                  <a:pt x="2609215" y="992625"/>
                </a:cubicBezTo>
                <a:cubicBezTo>
                  <a:pt x="2609215" y="992625"/>
                  <a:pt x="2604583" y="1298501"/>
                  <a:pt x="2928997" y="1321673"/>
                </a:cubicBezTo>
                <a:cubicBezTo>
                  <a:pt x="2928997" y="1321673"/>
                  <a:pt x="3281218" y="1328624"/>
                  <a:pt x="3315975" y="992625"/>
                </a:cubicBezTo>
                <a:cubicBezTo>
                  <a:pt x="3315975" y="992625"/>
                  <a:pt x="3339147" y="846637"/>
                  <a:pt x="3253411" y="749313"/>
                </a:cubicBezTo>
                <a:cubicBezTo>
                  <a:pt x="3253411" y="749313"/>
                  <a:pt x="3225604" y="719190"/>
                  <a:pt x="3248776" y="698333"/>
                </a:cubicBezTo>
                <a:lnTo>
                  <a:pt x="3334513" y="605644"/>
                </a:lnTo>
                <a:cubicBezTo>
                  <a:pt x="3334513" y="605644"/>
                  <a:pt x="3350735" y="594059"/>
                  <a:pt x="3334513" y="559299"/>
                </a:cubicBezTo>
                <a:lnTo>
                  <a:pt x="3304390" y="519907"/>
                </a:lnTo>
                <a:lnTo>
                  <a:pt x="3373907" y="434168"/>
                </a:lnTo>
                <a:lnTo>
                  <a:pt x="3415618" y="415630"/>
                </a:lnTo>
                <a:lnTo>
                  <a:pt x="3457328" y="445755"/>
                </a:lnTo>
                <a:cubicBezTo>
                  <a:pt x="3457328" y="445755"/>
                  <a:pt x="3441106" y="457340"/>
                  <a:pt x="3508307" y="417948"/>
                </a:cubicBezTo>
                <a:lnTo>
                  <a:pt x="3744666" y="271960"/>
                </a:lnTo>
                <a:lnTo>
                  <a:pt x="3902239" y="417948"/>
                </a:lnTo>
                <a:lnTo>
                  <a:pt x="3917409" y="423225"/>
                </a:lnTo>
                <a:lnTo>
                  <a:pt x="3928155" y="435919"/>
                </a:lnTo>
                <a:cubicBezTo>
                  <a:pt x="3930944" y="439308"/>
                  <a:pt x="3932365" y="441118"/>
                  <a:pt x="3932365" y="441118"/>
                </a:cubicBezTo>
                <a:cubicBezTo>
                  <a:pt x="4034323" y="429533"/>
                  <a:pt x="4226656" y="772485"/>
                  <a:pt x="4226656" y="772485"/>
                </a:cubicBezTo>
                <a:cubicBezTo>
                  <a:pt x="4273001" y="839684"/>
                  <a:pt x="4307758" y="1043602"/>
                  <a:pt x="4307758" y="1043602"/>
                </a:cubicBezTo>
                <a:cubicBezTo>
                  <a:pt x="4349469" y="1194224"/>
                  <a:pt x="4284586" y="1326305"/>
                  <a:pt x="4284586" y="1326305"/>
                </a:cubicBezTo>
                <a:cubicBezTo>
                  <a:pt x="4335565" y="1117754"/>
                  <a:pt x="4238241" y="1133975"/>
                  <a:pt x="4238241" y="1133975"/>
                </a:cubicBezTo>
                <a:cubicBezTo>
                  <a:pt x="4240560" y="1215078"/>
                  <a:pt x="4164089" y="1326305"/>
                  <a:pt x="4164089" y="1326305"/>
                </a:cubicBezTo>
                <a:cubicBezTo>
                  <a:pt x="4171042" y="1233616"/>
                  <a:pt x="4113110" y="1226665"/>
                  <a:pt x="4113110" y="1226665"/>
                </a:cubicBezTo>
                <a:cubicBezTo>
                  <a:pt x="4113110" y="1349478"/>
                  <a:pt x="4055180" y="1388872"/>
                  <a:pt x="4055180" y="1388872"/>
                </a:cubicBezTo>
                <a:cubicBezTo>
                  <a:pt x="4085303" y="1323990"/>
                  <a:pt x="4038958" y="1300817"/>
                  <a:pt x="4038958" y="1300817"/>
                </a:cubicBezTo>
                <a:cubicBezTo>
                  <a:pt x="3981028" y="1453755"/>
                  <a:pt x="3779426" y="1574252"/>
                  <a:pt x="3779426" y="1574252"/>
                </a:cubicBezTo>
                <a:cubicBezTo>
                  <a:pt x="3712227" y="1615962"/>
                  <a:pt x="3682102" y="1655354"/>
                  <a:pt x="3682102" y="1655354"/>
                </a:cubicBezTo>
                <a:cubicBezTo>
                  <a:pt x="3647345" y="1713287"/>
                  <a:pt x="3665882" y="1921839"/>
                  <a:pt x="3665882" y="1921839"/>
                </a:cubicBezTo>
                <a:cubicBezTo>
                  <a:pt x="3668199" y="1995991"/>
                  <a:pt x="3626488" y="1991356"/>
                  <a:pt x="3626488" y="1991356"/>
                </a:cubicBezTo>
                <a:lnTo>
                  <a:pt x="3515260" y="2002941"/>
                </a:lnTo>
                <a:cubicBezTo>
                  <a:pt x="3510626" y="2088680"/>
                  <a:pt x="3487453" y="2077093"/>
                  <a:pt x="3487453" y="2077093"/>
                </a:cubicBezTo>
                <a:cubicBezTo>
                  <a:pt x="3429523" y="2060873"/>
                  <a:pt x="3417936" y="2088680"/>
                  <a:pt x="3417936" y="2088680"/>
                </a:cubicBezTo>
                <a:cubicBezTo>
                  <a:pt x="3417936" y="2135025"/>
                  <a:pt x="3387813" y="2146610"/>
                  <a:pt x="3387813" y="2146610"/>
                </a:cubicBezTo>
                <a:cubicBezTo>
                  <a:pt x="3346103" y="2165148"/>
                  <a:pt x="3306708" y="2141976"/>
                  <a:pt x="3306708" y="2141976"/>
                </a:cubicBezTo>
                <a:cubicBezTo>
                  <a:pt x="3295123" y="2172101"/>
                  <a:pt x="3288170" y="2211493"/>
                  <a:pt x="3288170" y="2211493"/>
                </a:cubicBezTo>
                <a:cubicBezTo>
                  <a:pt x="3230240" y="2304183"/>
                  <a:pt x="3144501" y="2223080"/>
                  <a:pt x="3144501" y="2223080"/>
                </a:cubicBezTo>
                <a:cubicBezTo>
                  <a:pt x="3109744" y="2162832"/>
                  <a:pt x="3051811" y="2169783"/>
                  <a:pt x="3051811" y="2169783"/>
                </a:cubicBezTo>
                <a:cubicBezTo>
                  <a:pt x="2942902" y="2190639"/>
                  <a:pt x="2959121" y="2313452"/>
                  <a:pt x="2959121" y="2313452"/>
                </a:cubicBezTo>
                <a:cubicBezTo>
                  <a:pt x="2959121" y="2429314"/>
                  <a:pt x="3040226" y="2445536"/>
                  <a:pt x="3040226" y="2445536"/>
                </a:cubicBezTo>
                <a:lnTo>
                  <a:pt x="3241825" y="2614694"/>
                </a:lnTo>
                <a:lnTo>
                  <a:pt x="3276585" y="2656404"/>
                </a:lnTo>
                <a:cubicBezTo>
                  <a:pt x="3410985" y="2540542"/>
                  <a:pt x="3531482" y="2563714"/>
                  <a:pt x="3531482" y="2563714"/>
                </a:cubicBezTo>
                <a:cubicBezTo>
                  <a:pt x="3867482" y="2596156"/>
                  <a:pt x="3967124" y="2869591"/>
                  <a:pt x="3967124" y="2869591"/>
                </a:cubicBezTo>
                <a:lnTo>
                  <a:pt x="4006516" y="2869591"/>
                </a:lnTo>
                <a:cubicBezTo>
                  <a:pt x="4041276" y="2783854"/>
                  <a:pt x="4175677" y="2656404"/>
                  <a:pt x="4175677" y="2656404"/>
                </a:cubicBezTo>
                <a:lnTo>
                  <a:pt x="4205003" y="2639946"/>
                </a:lnTo>
                <a:lnTo>
                  <a:pt x="4201345" y="2650177"/>
                </a:lnTo>
                <a:cubicBezTo>
                  <a:pt x="4198412" y="2664515"/>
                  <a:pt x="4197108" y="2681894"/>
                  <a:pt x="4198846" y="2702749"/>
                </a:cubicBezTo>
                <a:cubicBezTo>
                  <a:pt x="4198846" y="2702749"/>
                  <a:pt x="4240556" y="2783854"/>
                  <a:pt x="4187261" y="2848737"/>
                </a:cubicBezTo>
                <a:lnTo>
                  <a:pt x="4082983" y="2969234"/>
                </a:lnTo>
                <a:cubicBezTo>
                  <a:pt x="4082983" y="2969234"/>
                  <a:pt x="4036638" y="3031798"/>
                  <a:pt x="4078349" y="3092046"/>
                </a:cubicBezTo>
                <a:lnTo>
                  <a:pt x="4117743" y="3138391"/>
                </a:lnTo>
                <a:cubicBezTo>
                  <a:pt x="4117743" y="3138391"/>
                  <a:pt x="4147866" y="3177786"/>
                  <a:pt x="4226653" y="3052654"/>
                </a:cubicBezTo>
                <a:lnTo>
                  <a:pt x="4422563" y="2763414"/>
                </a:lnTo>
                <a:lnTo>
                  <a:pt x="4428835" y="2767452"/>
                </a:lnTo>
                <a:cubicBezTo>
                  <a:pt x="4436801" y="2771978"/>
                  <a:pt x="4442159" y="2774585"/>
                  <a:pt x="4442159" y="2774585"/>
                </a:cubicBezTo>
                <a:cubicBezTo>
                  <a:pt x="4488504" y="2774585"/>
                  <a:pt x="4446793" y="2874225"/>
                  <a:pt x="4446793" y="2874225"/>
                </a:cubicBezTo>
                <a:cubicBezTo>
                  <a:pt x="4432890" y="2904350"/>
                  <a:pt x="4463015" y="2950695"/>
                  <a:pt x="4463015" y="2950695"/>
                </a:cubicBezTo>
                <a:cubicBezTo>
                  <a:pt x="4527898" y="2978502"/>
                  <a:pt x="4493138" y="3036432"/>
                  <a:pt x="4493138" y="3036432"/>
                </a:cubicBezTo>
                <a:cubicBezTo>
                  <a:pt x="4446793" y="3071192"/>
                  <a:pt x="4428255" y="3145344"/>
                  <a:pt x="4428255" y="3145344"/>
                </a:cubicBezTo>
                <a:cubicBezTo>
                  <a:pt x="4386545" y="3265841"/>
                  <a:pt x="4312393" y="3307551"/>
                  <a:pt x="4312393" y="3307551"/>
                </a:cubicBezTo>
                <a:cubicBezTo>
                  <a:pt x="4578877" y="3516103"/>
                  <a:pt x="4887070" y="3949429"/>
                  <a:pt x="4887070" y="3949429"/>
                </a:cubicBezTo>
                <a:cubicBezTo>
                  <a:pt x="4907926" y="4056020"/>
                  <a:pt x="4914877" y="4141759"/>
                  <a:pt x="4914877" y="4141759"/>
                </a:cubicBezTo>
                <a:cubicBezTo>
                  <a:pt x="4910242" y="4382753"/>
                  <a:pt x="4845359" y="4598258"/>
                  <a:pt x="4845359" y="4598258"/>
                </a:cubicBezTo>
                <a:cubicBezTo>
                  <a:pt x="4898657" y="4776685"/>
                  <a:pt x="5095622" y="4938892"/>
                  <a:pt x="5095622" y="4938892"/>
                </a:cubicBezTo>
                <a:cubicBezTo>
                  <a:pt x="5160505" y="4880959"/>
                  <a:pt x="5230022" y="4874009"/>
                  <a:pt x="5230022" y="4874009"/>
                </a:cubicBezTo>
                <a:cubicBezTo>
                  <a:pt x="5320396" y="4885594"/>
                  <a:pt x="5408451" y="4890228"/>
                  <a:pt x="5408451" y="4890228"/>
                </a:cubicBezTo>
                <a:cubicBezTo>
                  <a:pt x="5554436" y="4899500"/>
                  <a:pt x="5658714" y="4836933"/>
                  <a:pt x="5658714" y="4836933"/>
                </a:cubicBezTo>
                <a:cubicBezTo>
                  <a:pt x="5765307" y="4776685"/>
                  <a:pt x="5793114" y="4853155"/>
                  <a:pt x="5793114" y="4853155"/>
                </a:cubicBezTo>
                <a:cubicBezTo>
                  <a:pt x="5816286" y="4911085"/>
                  <a:pt x="5742135" y="4992190"/>
                  <a:pt x="5742135" y="4992190"/>
                </a:cubicBezTo>
                <a:cubicBezTo>
                  <a:pt x="5832506" y="4989871"/>
                  <a:pt x="5943734" y="4938892"/>
                  <a:pt x="5943734" y="4938892"/>
                </a:cubicBezTo>
                <a:cubicBezTo>
                  <a:pt x="6048011" y="4864740"/>
                  <a:pt x="6249610" y="4834614"/>
                  <a:pt x="6249610" y="4834614"/>
                </a:cubicBezTo>
                <a:cubicBezTo>
                  <a:pt x="6377059" y="4799857"/>
                  <a:pt x="6358521" y="4920354"/>
                  <a:pt x="6358521" y="4920354"/>
                </a:cubicBezTo>
                <a:lnTo>
                  <a:pt x="6377059" y="4927304"/>
                </a:lnTo>
                <a:lnTo>
                  <a:pt x="6388645" y="4943526"/>
                </a:lnTo>
                <a:lnTo>
                  <a:pt x="6381694" y="4982918"/>
                </a:lnTo>
                <a:lnTo>
                  <a:pt x="6416451" y="5001456"/>
                </a:lnTo>
                <a:lnTo>
                  <a:pt x="6428039" y="5019994"/>
                </a:lnTo>
                <a:lnTo>
                  <a:pt x="6416451" y="5077926"/>
                </a:lnTo>
                <a:lnTo>
                  <a:pt x="6428039" y="5105733"/>
                </a:lnTo>
                <a:lnTo>
                  <a:pt x="6441943" y="5168298"/>
                </a:lnTo>
                <a:lnTo>
                  <a:pt x="6423405" y="5198423"/>
                </a:lnTo>
                <a:lnTo>
                  <a:pt x="6423405" y="5240133"/>
                </a:lnTo>
                <a:lnTo>
                  <a:pt x="6381694" y="5267940"/>
                </a:lnTo>
                <a:cubicBezTo>
                  <a:pt x="6316811" y="5291113"/>
                  <a:pt x="6177777" y="5402341"/>
                  <a:pt x="6177777" y="5402341"/>
                </a:cubicBezTo>
                <a:cubicBezTo>
                  <a:pt x="6075818" y="5513568"/>
                  <a:pt x="5906658" y="5536741"/>
                  <a:pt x="5906658" y="5536741"/>
                </a:cubicBezTo>
                <a:cubicBezTo>
                  <a:pt x="5605416" y="5578451"/>
                  <a:pt x="5408451" y="5733708"/>
                  <a:pt x="5408451" y="5733708"/>
                </a:cubicBezTo>
                <a:cubicBezTo>
                  <a:pt x="5223072" y="5937623"/>
                  <a:pt x="5079402" y="5895915"/>
                  <a:pt x="5079402" y="5895915"/>
                </a:cubicBezTo>
                <a:cubicBezTo>
                  <a:pt x="4928780" y="5898231"/>
                  <a:pt x="4870850" y="5694314"/>
                  <a:pt x="4870850" y="5694314"/>
                </a:cubicBezTo>
                <a:cubicBezTo>
                  <a:pt x="4856947" y="5546010"/>
                  <a:pt x="4748035" y="5620162"/>
                  <a:pt x="4748035" y="5620162"/>
                </a:cubicBezTo>
                <a:lnTo>
                  <a:pt x="4666933" y="5701264"/>
                </a:lnTo>
                <a:cubicBezTo>
                  <a:pt x="4534848" y="5851886"/>
                  <a:pt x="4372641" y="5752243"/>
                  <a:pt x="4372641" y="5752243"/>
                </a:cubicBezTo>
                <a:cubicBezTo>
                  <a:pt x="4254463" y="5682726"/>
                  <a:pt x="4284586" y="5381484"/>
                  <a:pt x="4284586" y="5381484"/>
                </a:cubicBezTo>
                <a:cubicBezTo>
                  <a:pt x="4191896" y="4994506"/>
                  <a:pt x="3913827" y="4582036"/>
                  <a:pt x="3913827" y="4582036"/>
                </a:cubicBezTo>
                <a:cubicBezTo>
                  <a:pt x="3875013" y="4552202"/>
                  <a:pt x="3838227" y="4517950"/>
                  <a:pt x="3803568" y="4480852"/>
                </a:cubicBezTo>
                <a:lnTo>
                  <a:pt x="3800007" y="4476532"/>
                </a:lnTo>
                <a:lnTo>
                  <a:pt x="3780527" y="4590443"/>
                </a:lnTo>
                <a:lnTo>
                  <a:pt x="3780525" y="4590467"/>
                </a:lnTo>
                <a:lnTo>
                  <a:pt x="3765094" y="4735131"/>
                </a:lnTo>
                <a:lnTo>
                  <a:pt x="3765092" y="4735183"/>
                </a:lnTo>
                <a:lnTo>
                  <a:pt x="3765094" y="4735132"/>
                </a:lnTo>
                <a:lnTo>
                  <a:pt x="3765902" y="4727558"/>
                </a:lnTo>
                <a:lnTo>
                  <a:pt x="3763880" y="4767502"/>
                </a:lnTo>
                <a:lnTo>
                  <a:pt x="3761087" y="4841968"/>
                </a:lnTo>
                <a:lnTo>
                  <a:pt x="3761604" y="4880319"/>
                </a:lnTo>
                <a:lnTo>
                  <a:pt x="3764152" y="4948933"/>
                </a:lnTo>
                <a:lnTo>
                  <a:pt x="3765139" y="4957284"/>
                </a:lnTo>
                <a:lnTo>
                  <a:pt x="3763636" y="4934981"/>
                </a:lnTo>
                <a:lnTo>
                  <a:pt x="3766230" y="4966518"/>
                </a:lnTo>
                <a:lnTo>
                  <a:pt x="3771090" y="5007656"/>
                </a:lnTo>
                <a:lnTo>
                  <a:pt x="3774769" y="5031180"/>
                </a:lnTo>
                <a:lnTo>
                  <a:pt x="3781007" y="5061338"/>
                </a:lnTo>
                <a:lnTo>
                  <a:pt x="3784037" y="5074110"/>
                </a:lnTo>
                <a:lnTo>
                  <a:pt x="3782356" y="5067859"/>
                </a:lnTo>
                <a:lnTo>
                  <a:pt x="3783197" y="5071928"/>
                </a:lnTo>
                <a:lnTo>
                  <a:pt x="3790925" y="5097158"/>
                </a:lnTo>
                <a:lnTo>
                  <a:pt x="3792279" y="5101288"/>
                </a:lnTo>
                <a:lnTo>
                  <a:pt x="3791572" y="5099273"/>
                </a:lnTo>
                <a:lnTo>
                  <a:pt x="3792746" y="5103106"/>
                </a:lnTo>
                <a:cubicBezTo>
                  <a:pt x="3795435" y="5110379"/>
                  <a:pt x="3797462" y="5114615"/>
                  <a:pt x="3798331" y="5116063"/>
                </a:cubicBezTo>
                <a:lnTo>
                  <a:pt x="3798364" y="5116122"/>
                </a:lnTo>
                <a:lnTo>
                  <a:pt x="3798347" y="5116093"/>
                </a:lnTo>
                <a:lnTo>
                  <a:pt x="3841530" y="5195336"/>
                </a:lnTo>
                <a:lnTo>
                  <a:pt x="3838161" y="5187944"/>
                </a:lnTo>
                <a:lnTo>
                  <a:pt x="3840723" y="5192568"/>
                </a:lnTo>
                <a:lnTo>
                  <a:pt x="3843401" y="5198769"/>
                </a:lnTo>
                <a:lnTo>
                  <a:pt x="3845921" y="5203395"/>
                </a:lnTo>
                <a:lnTo>
                  <a:pt x="3852185" y="5218716"/>
                </a:lnTo>
                <a:lnTo>
                  <a:pt x="3864731" y="5246247"/>
                </a:lnTo>
                <a:lnTo>
                  <a:pt x="3867285" y="5254086"/>
                </a:lnTo>
                <a:lnTo>
                  <a:pt x="3855237" y="5226182"/>
                </a:lnTo>
                <a:lnTo>
                  <a:pt x="3869801" y="5261806"/>
                </a:lnTo>
                <a:lnTo>
                  <a:pt x="3867285" y="5254086"/>
                </a:lnTo>
                <a:lnTo>
                  <a:pt x="3873002" y="5267325"/>
                </a:lnTo>
                <a:lnTo>
                  <a:pt x="3876971" y="5279345"/>
                </a:lnTo>
                <a:lnTo>
                  <a:pt x="3880558" y="5288119"/>
                </a:lnTo>
                <a:lnTo>
                  <a:pt x="3887016" y="5309765"/>
                </a:lnTo>
                <a:lnTo>
                  <a:pt x="3896534" y="5338590"/>
                </a:lnTo>
                <a:lnTo>
                  <a:pt x="3900713" y="5355679"/>
                </a:lnTo>
                <a:lnTo>
                  <a:pt x="3904278" y="5367630"/>
                </a:lnTo>
                <a:lnTo>
                  <a:pt x="3907819" y="5384732"/>
                </a:lnTo>
                <a:lnTo>
                  <a:pt x="3912682" y="5404615"/>
                </a:lnTo>
                <a:lnTo>
                  <a:pt x="3916297" y="5425687"/>
                </a:lnTo>
                <a:lnTo>
                  <a:pt x="3919119" y="5439319"/>
                </a:lnTo>
                <a:lnTo>
                  <a:pt x="3920656" y="5451099"/>
                </a:lnTo>
                <a:lnTo>
                  <a:pt x="3922811" y="5463655"/>
                </a:lnTo>
                <a:lnTo>
                  <a:pt x="3923396" y="5469029"/>
                </a:lnTo>
                <a:lnTo>
                  <a:pt x="3922100" y="5462160"/>
                </a:lnTo>
                <a:lnTo>
                  <a:pt x="3925391" y="5487370"/>
                </a:lnTo>
                <a:lnTo>
                  <a:pt x="3923396" y="5469029"/>
                </a:lnTo>
                <a:lnTo>
                  <a:pt x="3923846" y="5471418"/>
                </a:lnTo>
                <a:lnTo>
                  <a:pt x="3925984" y="5491912"/>
                </a:lnTo>
                <a:lnTo>
                  <a:pt x="3927116" y="5500582"/>
                </a:lnTo>
                <a:lnTo>
                  <a:pt x="3927510" y="5506529"/>
                </a:lnTo>
                <a:lnTo>
                  <a:pt x="3928283" y="5513946"/>
                </a:lnTo>
                <a:lnTo>
                  <a:pt x="3927561" y="5507308"/>
                </a:lnTo>
                <a:lnTo>
                  <a:pt x="3929661" y="5539050"/>
                </a:lnTo>
                <a:lnTo>
                  <a:pt x="3928286" y="5513976"/>
                </a:lnTo>
                <a:lnTo>
                  <a:pt x="3930307" y="5548810"/>
                </a:lnTo>
                <a:lnTo>
                  <a:pt x="3930341" y="5551457"/>
                </a:lnTo>
                <a:lnTo>
                  <a:pt x="3930341" y="5551462"/>
                </a:lnTo>
                <a:lnTo>
                  <a:pt x="3930341" y="5551461"/>
                </a:lnTo>
                <a:lnTo>
                  <a:pt x="3930728" y="5581396"/>
                </a:lnTo>
                <a:cubicBezTo>
                  <a:pt x="3930633" y="5589361"/>
                  <a:pt x="3930415" y="5594286"/>
                  <a:pt x="3930415" y="5595734"/>
                </a:cubicBezTo>
                <a:cubicBezTo>
                  <a:pt x="3930415" y="5841362"/>
                  <a:pt x="3670884" y="5936368"/>
                  <a:pt x="3531849" y="5952590"/>
                </a:cubicBezTo>
                <a:lnTo>
                  <a:pt x="3527214" y="5952590"/>
                </a:lnTo>
                <a:lnTo>
                  <a:pt x="2732397" y="5959540"/>
                </a:lnTo>
                <a:cubicBezTo>
                  <a:pt x="2642026" y="5957224"/>
                  <a:pt x="2588728" y="5947955"/>
                  <a:pt x="2579459" y="5906245"/>
                </a:cubicBezTo>
                <a:cubicBezTo>
                  <a:pt x="2575984" y="5887707"/>
                  <a:pt x="2584095" y="5872066"/>
                  <a:pt x="2597129" y="5859320"/>
                </a:cubicBezTo>
                <a:lnTo>
                  <a:pt x="2603445" y="5855368"/>
                </a:lnTo>
                <a:lnTo>
                  <a:pt x="2607725" y="5850306"/>
                </a:lnTo>
                <a:lnTo>
                  <a:pt x="2644327" y="5829784"/>
                </a:lnTo>
                <a:lnTo>
                  <a:pt x="2644342" y="5829774"/>
                </a:lnTo>
                <a:lnTo>
                  <a:pt x="2648977" y="5827458"/>
                </a:lnTo>
                <a:lnTo>
                  <a:pt x="2838991" y="5804286"/>
                </a:lnTo>
                <a:lnTo>
                  <a:pt x="2924459" y="5760242"/>
                </a:lnTo>
                <a:lnTo>
                  <a:pt x="2939190" y="5750127"/>
                </a:lnTo>
                <a:lnTo>
                  <a:pt x="2928157" y="5758336"/>
                </a:lnTo>
                <a:lnTo>
                  <a:pt x="2933138" y="5755769"/>
                </a:lnTo>
                <a:lnTo>
                  <a:pt x="2945690" y="5745664"/>
                </a:lnTo>
                <a:lnTo>
                  <a:pt x="2939190" y="5750127"/>
                </a:lnTo>
                <a:lnTo>
                  <a:pt x="2951805" y="5740741"/>
                </a:lnTo>
                <a:lnTo>
                  <a:pt x="2991960" y="5708411"/>
                </a:lnTo>
                <a:lnTo>
                  <a:pt x="2999083" y="5701683"/>
                </a:lnTo>
                <a:lnTo>
                  <a:pt x="2995389" y="5705651"/>
                </a:lnTo>
                <a:lnTo>
                  <a:pt x="3002574" y="5699865"/>
                </a:lnTo>
                <a:lnTo>
                  <a:pt x="3007940" y="5693316"/>
                </a:lnTo>
                <a:lnTo>
                  <a:pt x="2999083" y="5701683"/>
                </a:lnTo>
                <a:lnTo>
                  <a:pt x="3015770" y="5683760"/>
                </a:lnTo>
                <a:lnTo>
                  <a:pt x="3043765" y="5649590"/>
                </a:lnTo>
                <a:lnTo>
                  <a:pt x="3058504" y="5626794"/>
                </a:lnTo>
                <a:lnTo>
                  <a:pt x="3076362" y="5593489"/>
                </a:lnTo>
                <a:lnTo>
                  <a:pt x="3085707" y="5572196"/>
                </a:lnTo>
                <a:lnTo>
                  <a:pt x="3079581" y="5587486"/>
                </a:lnTo>
                <a:lnTo>
                  <a:pt x="3082303" y="5582409"/>
                </a:lnTo>
                <a:lnTo>
                  <a:pt x="3085724" y="5572159"/>
                </a:lnTo>
                <a:lnTo>
                  <a:pt x="3085707" y="5572196"/>
                </a:lnTo>
                <a:lnTo>
                  <a:pt x="3085731" y="5572137"/>
                </a:lnTo>
                <a:lnTo>
                  <a:pt x="3094935" y="5544559"/>
                </a:lnTo>
                <a:lnTo>
                  <a:pt x="3107378" y="5488445"/>
                </a:lnTo>
                <a:lnTo>
                  <a:pt x="3106519" y="5493901"/>
                </a:lnTo>
                <a:lnTo>
                  <a:pt x="3108152" y="5484955"/>
                </a:lnTo>
                <a:lnTo>
                  <a:pt x="3107378" y="5488445"/>
                </a:lnTo>
                <a:lnTo>
                  <a:pt x="3108324" y="5482442"/>
                </a:lnTo>
                <a:lnTo>
                  <a:pt x="3110246" y="5454019"/>
                </a:lnTo>
                <a:cubicBezTo>
                  <a:pt x="3110364" y="5446379"/>
                  <a:pt x="3110110" y="5441636"/>
                  <a:pt x="3110110" y="5440477"/>
                </a:cubicBezTo>
                <a:lnTo>
                  <a:pt x="3110110" y="5438161"/>
                </a:lnTo>
                <a:lnTo>
                  <a:pt x="3110110" y="5435843"/>
                </a:lnTo>
                <a:cubicBezTo>
                  <a:pt x="3117060" y="5204118"/>
                  <a:pt x="2927046" y="4963125"/>
                  <a:pt x="2924730" y="4960809"/>
                </a:cubicBezTo>
                <a:lnTo>
                  <a:pt x="2922412" y="4958490"/>
                </a:lnTo>
                <a:cubicBezTo>
                  <a:pt x="2822771" y="4817139"/>
                  <a:pt x="2762523" y="4613222"/>
                  <a:pt x="2760204" y="4603953"/>
                </a:cubicBezTo>
                <a:lnTo>
                  <a:pt x="2722191" y="4445126"/>
                </a:lnTo>
                <a:lnTo>
                  <a:pt x="2698632" y="4468138"/>
                </a:lnTo>
                <a:cubicBezTo>
                  <a:pt x="2650567" y="4512048"/>
                  <a:pt x="2627756" y="4524104"/>
                  <a:pt x="2627756" y="4524104"/>
                </a:cubicBezTo>
                <a:cubicBezTo>
                  <a:pt x="2542017" y="4563498"/>
                  <a:pt x="2565190" y="4679360"/>
                  <a:pt x="2565190" y="4679360"/>
                </a:cubicBezTo>
                <a:cubicBezTo>
                  <a:pt x="2604584" y="4880959"/>
                  <a:pt x="2542017" y="4904132"/>
                  <a:pt x="2542017" y="4904132"/>
                </a:cubicBezTo>
                <a:cubicBezTo>
                  <a:pt x="2465549" y="4943526"/>
                  <a:pt x="2518845" y="5066339"/>
                  <a:pt x="2518845" y="5066339"/>
                </a:cubicBezTo>
                <a:cubicBezTo>
                  <a:pt x="2588362" y="5205376"/>
                  <a:pt x="2495672" y="5198423"/>
                  <a:pt x="2495672" y="5198423"/>
                </a:cubicBezTo>
                <a:lnTo>
                  <a:pt x="2442377" y="5237815"/>
                </a:lnTo>
                <a:lnTo>
                  <a:pt x="2402982" y="5400022"/>
                </a:lnTo>
                <a:lnTo>
                  <a:pt x="2270901" y="5439417"/>
                </a:lnTo>
                <a:lnTo>
                  <a:pt x="2148085" y="5492712"/>
                </a:lnTo>
                <a:cubicBezTo>
                  <a:pt x="2016004" y="5654919"/>
                  <a:pt x="1969659" y="5631747"/>
                  <a:pt x="1969659" y="5631747"/>
                </a:cubicBezTo>
                <a:cubicBezTo>
                  <a:pt x="1916361" y="5715170"/>
                  <a:pt x="1730981" y="5800907"/>
                  <a:pt x="1730981" y="5800907"/>
                </a:cubicBezTo>
                <a:cubicBezTo>
                  <a:pt x="1422789" y="5932989"/>
                  <a:pt x="827256" y="5893597"/>
                  <a:pt x="827256" y="5893597"/>
                </a:cubicBezTo>
                <a:cubicBezTo>
                  <a:pt x="287339" y="5777734"/>
                  <a:pt x="340634" y="5274893"/>
                  <a:pt x="340634" y="5274893"/>
                </a:cubicBezTo>
                <a:lnTo>
                  <a:pt x="148304" y="5298066"/>
                </a:lnTo>
                <a:cubicBezTo>
                  <a:pt x="139035" y="5075608"/>
                  <a:pt x="62564" y="4850836"/>
                  <a:pt x="62564" y="4850836"/>
                </a:cubicBezTo>
                <a:cubicBezTo>
                  <a:pt x="139035" y="4741925"/>
                  <a:pt x="139035" y="4341042"/>
                  <a:pt x="139035" y="4341042"/>
                </a:cubicBezTo>
                <a:cubicBezTo>
                  <a:pt x="46345" y="4371165"/>
                  <a:pt x="6951" y="4579717"/>
                  <a:pt x="6951" y="4579717"/>
                </a:cubicBezTo>
                <a:cubicBezTo>
                  <a:pt x="-9269" y="4440683"/>
                  <a:pt x="122813" y="4109318"/>
                  <a:pt x="122813" y="4109318"/>
                </a:cubicBezTo>
                <a:cubicBezTo>
                  <a:pt x="62564" y="4257622"/>
                  <a:pt x="0" y="4287745"/>
                  <a:pt x="0" y="4287745"/>
                </a:cubicBezTo>
                <a:cubicBezTo>
                  <a:pt x="99641" y="4000406"/>
                  <a:pt x="76468" y="3738559"/>
                  <a:pt x="76468" y="3738559"/>
                </a:cubicBezTo>
                <a:cubicBezTo>
                  <a:pt x="62564" y="3536957"/>
                  <a:pt x="139035" y="3390972"/>
                  <a:pt x="139035" y="3390972"/>
                </a:cubicBezTo>
                <a:cubicBezTo>
                  <a:pt x="92690" y="3400241"/>
                  <a:pt x="23173" y="3499881"/>
                  <a:pt x="23173" y="3499881"/>
                </a:cubicBezTo>
                <a:cubicBezTo>
                  <a:pt x="69518" y="3159247"/>
                  <a:pt x="308193" y="2811661"/>
                  <a:pt x="308193" y="2811661"/>
                </a:cubicBezTo>
                <a:cubicBezTo>
                  <a:pt x="252579" y="2811661"/>
                  <a:pt x="220137" y="2827880"/>
                  <a:pt x="203918" y="2839468"/>
                </a:cubicBezTo>
                <a:lnTo>
                  <a:pt x="495891" y="2582252"/>
                </a:lnTo>
                <a:cubicBezTo>
                  <a:pt x="665048" y="2433949"/>
                  <a:pt x="780911" y="2102584"/>
                  <a:pt x="780911" y="2102584"/>
                </a:cubicBezTo>
                <a:cubicBezTo>
                  <a:pt x="880553" y="1847687"/>
                  <a:pt x="1035808" y="1646085"/>
                  <a:pt x="1035808" y="1646085"/>
                </a:cubicBezTo>
                <a:cubicBezTo>
                  <a:pt x="1290705" y="1305452"/>
                  <a:pt x="1622072" y="1235934"/>
                  <a:pt x="1622072" y="1235934"/>
                </a:cubicBezTo>
                <a:cubicBezTo>
                  <a:pt x="2022954" y="1106168"/>
                  <a:pt x="2039176" y="974084"/>
                  <a:pt x="2039176" y="974084"/>
                </a:cubicBezTo>
                <a:cubicBezTo>
                  <a:pt x="2445418" y="18221"/>
                  <a:pt x="2986079" y="-788"/>
                  <a:pt x="3052075" y="570"/>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
        <p:nvSpPr>
          <p:cNvPr id="9" name="Freeform: Shape 8">
            <a:extLst>
              <a:ext uri="{FF2B5EF4-FFF2-40B4-BE49-F238E27FC236}">
                <a16:creationId xmlns:a16="http://schemas.microsoft.com/office/drawing/2014/main" id="{191D611D-C3B2-4C58-878D-5AC2D7575591}"/>
              </a:ext>
            </a:extLst>
          </p:cNvPr>
          <p:cNvSpPr/>
          <p:nvPr/>
        </p:nvSpPr>
        <p:spPr>
          <a:xfrm>
            <a:off x="2337313" y="3415881"/>
            <a:ext cx="46345" cy="46345"/>
          </a:xfrm>
          <a:custGeom>
            <a:avLst/>
            <a:gdLst>
              <a:gd name="connsiteX0" fmla="*/ 7144 w 19050"/>
              <a:gd name="connsiteY0" fmla="*/ 11906 h 19050"/>
              <a:gd name="connsiteX1" fmla="*/ 11906 w 19050"/>
              <a:gd name="connsiteY1" fmla="*/ 7144 h 19050"/>
              <a:gd name="connsiteX2" fmla="*/ 7144 w 19050"/>
              <a:gd name="connsiteY2" fmla="*/ 11906 h 19050"/>
            </a:gdLst>
            <a:ahLst/>
            <a:cxnLst>
              <a:cxn ang="0">
                <a:pos x="connsiteX0" y="connsiteY0"/>
              </a:cxn>
              <a:cxn ang="0">
                <a:pos x="connsiteX1" y="connsiteY1"/>
              </a:cxn>
              <a:cxn ang="0">
                <a:pos x="connsiteX2" y="connsiteY2"/>
              </a:cxn>
            </a:cxnLst>
            <a:rect l="l" t="t" r="r" b="b"/>
            <a:pathLst>
              <a:path w="19050" h="19050">
                <a:moveTo>
                  <a:pt x="7144" y="11906"/>
                </a:moveTo>
                <a:lnTo>
                  <a:pt x="11906" y="7144"/>
                </a:lnTo>
                <a:cubicBezTo>
                  <a:pt x="9049" y="10001"/>
                  <a:pt x="7144" y="11906"/>
                  <a:pt x="7144" y="11906"/>
                </a:cubicBezTo>
                <a:close/>
              </a:path>
            </a:pathLst>
          </a:custGeom>
          <a:solidFill>
            <a:srgbClr val="A38072"/>
          </a:solidFill>
          <a:ln w="9525" cap="flat">
            <a:noFill/>
            <a:prstDash val="solid"/>
            <a:miter/>
          </a:ln>
        </p:spPr>
        <p:txBody>
          <a:bodyPr lIns="91440" tIns="45720" rIns="91440" bIns="45720" rtlCol="0" anchor="ctr"/>
          <a:lstStyle/>
          <a:p>
            <a:endParaRPr lang="en-US" sz="2400" dirty="0"/>
          </a:p>
        </p:txBody>
      </p:sp>
    </p:spTree>
    <p:extLst>
      <p:ext uri="{BB962C8B-B14F-4D97-AF65-F5344CB8AC3E}">
        <p14:creationId xmlns:p14="http://schemas.microsoft.com/office/powerpoint/2010/main" val="5319774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Contents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8788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1415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747C4C6-F743-4638-89B5-60146629A59E}"/>
              </a:ext>
            </a:extLst>
          </p:cNvPr>
          <p:cNvGrpSpPr/>
          <p:nvPr userDrawn="1"/>
        </p:nvGrpSpPr>
        <p:grpSpPr>
          <a:xfrm flipH="1">
            <a:off x="2657472" y="1971672"/>
            <a:ext cx="1343029" cy="1343029"/>
            <a:chOff x="2190747" y="1657346"/>
            <a:chExt cx="1343029" cy="1343029"/>
          </a:xfrm>
        </p:grpSpPr>
        <p:sp>
          <p:nvSpPr>
            <p:cNvPr id="2" name="Arc 1">
              <a:extLst>
                <a:ext uri="{FF2B5EF4-FFF2-40B4-BE49-F238E27FC236}">
                  <a16:creationId xmlns:a16="http://schemas.microsoft.com/office/drawing/2014/main" id="{B7C2B258-141E-4BC9-85CA-9FDBB30C46BF}"/>
                </a:ext>
              </a:extLst>
            </p:cNvPr>
            <p:cNvSpPr/>
            <p:nvPr userDrawn="1"/>
          </p:nvSpPr>
          <p:spPr>
            <a:xfrm>
              <a:off x="2705100" y="2190749"/>
              <a:ext cx="504825" cy="504825"/>
            </a:xfrm>
            <a:prstGeom prst="arc">
              <a:avLst>
                <a:gd name="adj1" fmla="val 9366810"/>
                <a:gd name="adj2" fmla="val 17844455"/>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400"/>
            </a:p>
          </p:txBody>
        </p:sp>
        <p:sp>
          <p:nvSpPr>
            <p:cNvPr id="4" name="Arc 3">
              <a:extLst>
                <a:ext uri="{FF2B5EF4-FFF2-40B4-BE49-F238E27FC236}">
                  <a16:creationId xmlns:a16="http://schemas.microsoft.com/office/drawing/2014/main" id="{10A7735F-90FC-4DD6-9A30-EA9FF118174A}"/>
                </a:ext>
              </a:extLst>
            </p:cNvPr>
            <p:cNvSpPr/>
            <p:nvPr userDrawn="1"/>
          </p:nvSpPr>
          <p:spPr>
            <a:xfrm>
              <a:off x="2481261" y="1947860"/>
              <a:ext cx="895351" cy="895351"/>
            </a:xfrm>
            <a:prstGeom prst="arc">
              <a:avLst>
                <a:gd name="adj1" fmla="val 9366810"/>
                <a:gd name="adj2" fmla="val 17844455"/>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400"/>
            </a:p>
          </p:txBody>
        </p:sp>
        <p:sp>
          <p:nvSpPr>
            <p:cNvPr id="5" name="Arc 4">
              <a:extLst>
                <a:ext uri="{FF2B5EF4-FFF2-40B4-BE49-F238E27FC236}">
                  <a16:creationId xmlns:a16="http://schemas.microsoft.com/office/drawing/2014/main" id="{3B29125C-EA5F-47C9-9310-E31997A572C3}"/>
                </a:ext>
              </a:extLst>
            </p:cNvPr>
            <p:cNvSpPr/>
            <p:nvPr userDrawn="1"/>
          </p:nvSpPr>
          <p:spPr>
            <a:xfrm>
              <a:off x="2190747" y="1657346"/>
              <a:ext cx="1343029" cy="1343029"/>
            </a:xfrm>
            <a:prstGeom prst="arc">
              <a:avLst>
                <a:gd name="adj1" fmla="val 9366810"/>
                <a:gd name="adj2" fmla="val 17844455"/>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400"/>
            </a:p>
          </p:txBody>
        </p:sp>
      </p:grpSp>
    </p:spTree>
    <p:extLst>
      <p:ext uri="{BB962C8B-B14F-4D97-AF65-F5344CB8AC3E}">
        <p14:creationId xmlns:p14="http://schemas.microsoft.com/office/powerpoint/2010/main" val="42936157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9381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normAutofit/>
          </a:bodyPr>
          <a:lstStyle>
            <a:lvl1pPr algn="ctr">
              <a:defRPr sz="4000" b="1"/>
            </a:lvl1pPr>
          </a:lstStyle>
          <a:p>
            <a:r>
              <a:rPr lang="de-DE" dirty="0"/>
              <a:t>Titelmasterformat durch Klicken bearbeiten</a:t>
            </a:r>
          </a:p>
        </p:txBody>
      </p:sp>
      <p:sp>
        <p:nvSpPr>
          <p:cNvPr id="3" name="Untertitel 2"/>
          <p:cNvSpPr>
            <a:spLocks noGrp="1"/>
          </p:cNvSpPr>
          <p:nvPr>
            <p:ph type="subTitle" idx="1"/>
          </p:nvPr>
        </p:nvSpPr>
        <p:spPr>
          <a:xfrm>
            <a:off x="1828800" y="3886200"/>
            <a:ext cx="8534400" cy="1752600"/>
          </a:xfrm>
        </p:spPr>
        <p:txBody>
          <a:bodyPr>
            <a:normAutofit/>
          </a:bodyPr>
          <a:lstStyle>
            <a:lvl1pPr marL="0" indent="0" algn="ctr">
              <a:buNone/>
              <a:defRPr sz="2800">
                <a:solidFill>
                  <a:srgbClr val="E4001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a:lstStyle/>
          <a:p>
            <a:fld id="{C5362C02-54FA-484C-A155-AAA3D08B856C}" type="datetime1">
              <a:rPr lang="de-DE" smtClean="0"/>
              <a:t>28.01.2026</a:t>
            </a:fld>
            <a:endParaRPr lang="de-DE" dirty="0"/>
          </a:p>
        </p:txBody>
      </p:sp>
      <p:sp>
        <p:nvSpPr>
          <p:cNvPr id="5" name="Fußzeilenplatzhalter 4"/>
          <p:cNvSpPr>
            <a:spLocks noGrp="1"/>
          </p:cNvSpPr>
          <p:nvPr>
            <p:ph type="ftr" sz="quarter" idx="11"/>
          </p:nvPr>
        </p:nvSpPr>
        <p:spPr/>
        <p:txBody>
          <a:bodyPr/>
          <a:lstStyle/>
          <a:p>
            <a:r>
              <a:rPr lang="de-DE"/>
              <a:t>ChatGPT und Konsorten</a:t>
            </a:r>
            <a:endParaRPr lang="de-DE" dirty="0"/>
          </a:p>
        </p:txBody>
      </p:sp>
      <p:sp>
        <p:nvSpPr>
          <p:cNvPr id="6" name="Foliennummernplatzhalter 5"/>
          <p:cNvSpPr>
            <a:spLocks noGrp="1"/>
          </p:cNvSpPr>
          <p:nvPr>
            <p:ph type="sldNum" sz="quarter" idx="12"/>
          </p:nvPr>
        </p:nvSpPr>
        <p:spPr/>
        <p:txBody>
          <a:bodyPr/>
          <a:lstStyle/>
          <a:p>
            <a:fld id="{73D89FAB-D41B-4CF5-9105-8975FCEFB9DA}" type="slidenum">
              <a:rPr lang="de-DE" smtClean="0"/>
              <a:t>‹Nr.›</a:t>
            </a:fld>
            <a:endParaRPr lang="de-DE"/>
          </a:p>
        </p:txBody>
      </p:sp>
    </p:spTree>
    <p:extLst>
      <p:ext uri="{BB962C8B-B14F-4D97-AF65-F5344CB8AC3E}">
        <p14:creationId xmlns:p14="http://schemas.microsoft.com/office/powerpoint/2010/main" val="1665726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411A265-2D3A-45B8-B601-CB2075B930B4}" type="datetime1">
              <a:rPr lang="de-DE" smtClean="0"/>
              <a:t>28.01.2026</a:t>
            </a:fld>
            <a:endParaRPr lang="de-DE"/>
          </a:p>
        </p:txBody>
      </p:sp>
      <p:sp>
        <p:nvSpPr>
          <p:cNvPr id="5" name="Fußzeilenplatzhalter 4"/>
          <p:cNvSpPr>
            <a:spLocks noGrp="1"/>
          </p:cNvSpPr>
          <p:nvPr>
            <p:ph type="ftr" sz="quarter" idx="11"/>
          </p:nvPr>
        </p:nvSpPr>
        <p:spPr/>
        <p:txBody>
          <a:bodyPr/>
          <a:lstStyle>
            <a:lvl1pPr>
              <a:defRPr/>
            </a:lvl1pPr>
          </a:lstStyle>
          <a:p>
            <a:r>
              <a:rPr lang="de-DE"/>
              <a:t>ChatGPT und Konsorten</a:t>
            </a:r>
            <a:endParaRPr lang="de-DE" dirty="0"/>
          </a:p>
        </p:txBody>
      </p:sp>
      <p:sp>
        <p:nvSpPr>
          <p:cNvPr id="6" name="Foliennummernplatzhalter 5"/>
          <p:cNvSpPr>
            <a:spLocks noGrp="1"/>
          </p:cNvSpPr>
          <p:nvPr>
            <p:ph type="sldNum" sz="quarter" idx="12"/>
          </p:nvPr>
        </p:nvSpPr>
        <p:spPr/>
        <p:txBody>
          <a:bodyPr/>
          <a:lstStyle/>
          <a:p>
            <a:fld id="{73D89FAB-D41B-4CF5-9105-8975FCEFB9DA}" type="slidenum">
              <a:rPr lang="de-DE" smtClean="0"/>
              <a:t>‹Nr.›</a:t>
            </a:fld>
            <a:endParaRPr lang="de-DE"/>
          </a:p>
        </p:txBody>
      </p:sp>
    </p:spTree>
    <p:extLst>
      <p:ext uri="{BB962C8B-B14F-4D97-AF65-F5344CB8AC3E}">
        <p14:creationId xmlns:p14="http://schemas.microsoft.com/office/powerpoint/2010/main" val="40294794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solidFill>
                  <a:srgbClr val="003D7D"/>
                </a:solidFill>
              </a:defRPr>
            </a:lvl1pPr>
          </a:lstStyle>
          <a:p>
            <a:r>
              <a:rPr lang="de-DE"/>
              <a:t>Titelmasterformat durch Klicken bearbeiten</a:t>
            </a:r>
            <a:endParaRPr lang="de-DE" dirty="0"/>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rgbClr val="E4001E"/>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F4AEA891-A952-4F7E-A1B1-AE12EDE2B973}" type="datetime1">
              <a:rPr lang="de-DE" smtClean="0"/>
              <a:t>28.01.2026</a:t>
            </a:fld>
            <a:endParaRPr lang="de-DE"/>
          </a:p>
        </p:txBody>
      </p:sp>
      <p:sp>
        <p:nvSpPr>
          <p:cNvPr id="5" name="Fußzeilenplatzhalter 4"/>
          <p:cNvSpPr>
            <a:spLocks noGrp="1"/>
          </p:cNvSpPr>
          <p:nvPr>
            <p:ph type="ftr" sz="quarter" idx="11"/>
          </p:nvPr>
        </p:nvSpPr>
        <p:spPr/>
        <p:txBody>
          <a:bodyPr/>
          <a:lstStyle/>
          <a:p>
            <a:r>
              <a:rPr lang="de-DE"/>
              <a:t>ChatGPT und Konsorten</a:t>
            </a:r>
          </a:p>
        </p:txBody>
      </p:sp>
      <p:sp>
        <p:nvSpPr>
          <p:cNvPr id="6" name="Foliennummernplatzhalter 5"/>
          <p:cNvSpPr>
            <a:spLocks noGrp="1"/>
          </p:cNvSpPr>
          <p:nvPr>
            <p:ph type="sldNum" sz="quarter" idx="12"/>
          </p:nvPr>
        </p:nvSpPr>
        <p:spPr/>
        <p:txBody>
          <a:bodyPr/>
          <a:lstStyle/>
          <a:p>
            <a:fld id="{73D89FAB-D41B-4CF5-9105-8975FCEFB9DA}" type="slidenum">
              <a:rPr lang="de-DE" smtClean="0"/>
              <a:t>‹Nr.›</a:t>
            </a:fld>
            <a:endParaRPr lang="de-DE"/>
          </a:p>
        </p:txBody>
      </p:sp>
    </p:spTree>
    <p:extLst>
      <p:ext uri="{BB962C8B-B14F-4D97-AF65-F5344CB8AC3E}">
        <p14:creationId xmlns:p14="http://schemas.microsoft.com/office/powerpoint/2010/main" val="5490880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5556EC96-2057-4232-8551-0346244BD8A3}" type="datetime1">
              <a:rPr lang="de-DE" smtClean="0"/>
              <a:t>28.01.2026</a:t>
            </a:fld>
            <a:endParaRPr lang="de-DE"/>
          </a:p>
        </p:txBody>
      </p:sp>
      <p:sp>
        <p:nvSpPr>
          <p:cNvPr id="6" name="Fußzeilenplatzhalter 5"/>
          <p:cNvSpPr>
            <a:spLocks noGrp="1"/>
          </p:cNvSpPr>
          <p:nvPr>
            <p:ph type="ftr" sz="quarter" idx="11"/>
          </p:nvPr>
        </p:nvSpPr>
        <p:spPr/>
        <p:txBody>
          <a:bodyPr/>
          <a:lstStyle/>
          <a:p>
            <a:r>
              <a:rPr lang="de-DE"/>
              <a:t>ChatGPT und Konsorten</a:t>
            </a:r>
          </a:p>
        </p:txBody>
      </p:sp>
      <p:sp>
        <p:nvSpPr>
          <p:cNvPr id="7" name="Foliennummernplatzhalter 6"/>
          <p:cNvSpPr>
            <a:spLocks noGrp="1"/>
          </p:cNvSpPr>
          <p:nvPr>
            <p:ph type="sldNum" sz="quarter" idx="12"/>
          </p:nvPr>
        </p:nvSpPr>
        <p:spPr/>
        <p:txBody>
          <a:bodyPr/>
          <a:lstStyle/>
          <a:p>
            <a:fld id="{73D89FAB-D41B-4CF5-9105-8975FCEFB9DA}" type="slidenum">
              <a:rPr lang="de-DE" smtClean="0"/>
              <a:t>‹Nr.›</a:t>
            </a:fld>
            <a:endParaRPr lang="de-DE"/>
          </a:p>
        </p:txBody>
      </p:sp>
    </p:spTree>
    <p:extLst>
      <p:ext uri="{BB962C8B-B14F-4D97-AF65-F5344CB8AC3E}">
        <p14:creationId xmlns:p14="http://schemas.microsoft.com/office/powerpoint/2010/main" val="24835463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6193368" y="1535113"/>
            <a:ext cx="5389033" cy="63976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p:cNvSpPr>
            <a:spLocks noGrp="1"/>
          </p:cNvSpPr>
          <p:nvPr>
            <p:ph type="dt" sz="half" idx="10"/>
          </p:nvPr>
        </p:nvSpPr>
        <p:spPr/>
        <p:txBody>
          <a:bodyPr/>
          <a:lstStyle/>
          <a:p>
            <a:fld id="{BB7688BA-7970-40D3-96CA-5AA4B33FA816}" type="datetime1">
              <a:rPr lang="de-DE" smtClean="0"/>
              <a:t>28.01.2026</a:t>
            </a:fld>
            <a:endParaRPr lang="de-DE"/>
          </a:p>
        </p:txBody>
      </p:sp>
      <p:sp>
        <p:nvSpPr>
          <p:cNvPr id="8" name="Fußzeilenplatzhalter 7"/>
          <p:cNvSpPr>
            <a:spLocks noGrp="1"/>
          </p:cNvSpPr>
          <p:nvPr>
            <p:ph type="ftr" sz="quarter" idx="11"/>
          </p:nvPr>
        </p:nvSpPr>
        <p:spPr/>
        <p:txBody>
          <a:bodyPr/>
          <a:lstStyle/>
          <a:p>
            <a:r>
              <a:rPr lang="de-DE"/>
              <a:t>ChatGPT und Konsorten</a:t>
            </a:r>
          </a:p>
        </p:txBody>
      </p:sp>
      <p:sp>
        <p:nvSpPr>
          <p:cNvPr id="9" name="Foliennummernplatzhalter 8"/>
          <p:cNvSpPr>
            <a:spLocks noGrp="1"/>
          </p:cNvSpPr>
          <p:nvPr>
            <p:ph type="sldNum" sz="quarter" idx="12"/>
          </p:nvPr>
        </p:nvSpPr>
        <p:spPr/>
        <p:txBody>
          <a:bodyPr/>
          <a:lstStyle/>
          <a:p>
            <a:fld id="{73D89FAB-D41B-4CF5-9105-8975FCEFB9DA}" type="slidenum">
              <a:rPr lang="de-DE" smtClean="0"/>
              <a:t>‹Nr.›</a:t>
            </a:fld>
            <a:endParaRPr lang="de-DE"/>
          </a:p>
        </p:txBody>
      </p:sp>
    </p:spTree>
    <p:extLst>
      <p:ext uri="{BB962C8B-B14F-4D97-AF65-F5344CB8AC3E}">
        <p14:creationId xmlns:p14="http://schemas.microsoft.com/office/powerpoint/2010/main" val="4231422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F6301819-CDE6-4409-A961-1106325FFE5A}" type="datetimeFigureOut">
              <a:rPr lang="de-DE" smtClean="0"/>
              <a:t>28.01.2026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1D46B9D-4BD6-42F3-8F47-A9CCE7A631B9}" type="slidenum">
              <a:rPr lang="de-DE" smtClean="0"/>
              <a:t>‹Nr.›</a:t>
            </a:fld>
            <a:endParaRPr lang="de-DE"/>
          </a:p>
        </p:txBody>
      </p:sp>
    </p:spTree>
    <p:extLst>
      <p:ext uri="{BB962C8B-B14F-4D97-AF65-F5344CB8AC3E}">
        <p14:creationId xmlns:p14="http://schemas.microsoft.com/office/powerpoint/2010/main" val="42526646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8B87CF74-1FD6-4900-B338-92B414AAE4D8}" type="datetime1">
              <a:rPr lang="de-DE" smtClean="0"/>
              <a:t>28.01.2026</a:t>
            </a:fld>
            <a:endParaRPr lang="de-DE"/>
          </a:p>
        </p:txBody>
      </p:sp>
      <p:sp>
        <p:nvSpPr>
          <p:cNvPr id="4" name="Fußzeilenplatzhalter 3"/>
          <p:cNvSpPr>
            <a:spLocks noGrp="1"/>
          </p:cNvSpPr>
          <p:nvPr>
            <p:ph type="ftr" sz="quarter" idx="11"/>
          </p:nvPr>
        </p:nvSpPr>
        <p:spPr/>
        <p:txBody>
          <a:bodyPr/>
          <a:lstStyle/>
          <a:p>
            <a:r>
              <a:rPr lang="de-DE"/>
              <a:t>ChatGPT und Konsorten</a:t>
            </a:r>
          </a:p>
        </p:txBody>
      </p:sp>
      <p:sp>
        <p:nvSpPr>
          <p:cNvPr id="5" name="Foliennummernplatzhalter 4"/>
          <p:cNvSpPr>
            <a:spLocks noGrp="1"/>
          </p:cNvSpPr>
          <p:nvPr>
            <p:ph type="sldNum" sz="quarter" idx="12"/>
          </p:nvPr>
        </p:nvSpPr>
        <p:spPr/>
        <p:txBody>
          <a:bodyPr/>
          <a:lstStyle/>
          <a:p>
            <a:fld id="{73D89FAB-D41B-4CF5-9105-8975FCEFB9DA}" type="slidenum">
              <a:rPr lang="de-DE" smtClean="0"/>
              <a:t>‹Nr.›</a:t>
            </a:fld>
            <a:endParaRPr lang="de-DE"/>
          </a:p>
        </p:txBody>
      </p:sp>
    </p:spTree>
    <p:extLst>
      <p:ext uri="{BB962C8B-B14F-4D97-AF65-F5344CB8AC3E}">
        <p14:creationId xmlns:p14="http://schemas.microsoft.com/office/powerpoint/2010/main" val="30211189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1B1D626-6CB3-4899-B547-0E465CA73ADC}" type="datetime1">
              <a:rPr lang="de-DE" smtClean="0"/>
              <a:t>28.01.2026</a:t>
            </a:fld>
            <a:endParaRPr lang="de-DE"/>
          </a:p>
        </p:txBody>
      </p:sp>
      <p:sp>
        <p:nvSpPr>
          <p:cNvPr id="3" name="Fußzeilenplatzhalter 2"/>
          <p:cNvSpPr>
            <a:spLocks noGrp="1"/>
          </p:cNvSpPr>
          <p:nvPr>
            <p:ph type="ftr" sz="quarter" idx="11"/>
          </p:nvPr>
        </p:nvSpPr>
        <p:spPr/>
        <p:txBody>
          <a:bodyPr/>
          <a:lstStyle/>
          <a:p>
            <a:r>
              <a:rPr lang="de-DE"/>
              <a:t>ChatGPT und Konsorten</a:t>
            </a:r>
          </a:p>
        </p:txBody>
      </p:sp>
      <p:sp>
        <p:nvSpPr>
          <p:cNvPr id="4" name="Foliennummernplatzhalter 3"/>
          <p:cNvSpPr>
            <a:spLocks noGrp="1"/>
          </p:cNvSpPr>
          <p:nvPr>
            <p:ph type="sldNum" sz="quarter" idx="12"/>
          </p:nvPr>
        </p:nvSpPr>
        <p:spPr/>
        <p:txBody>
          <a:bodyPr/>
          <a:lstStyle/>
          <a:p>
            <a:fld id="{73D89FAB-D41B-4CF5-9105-8975FCEFB9DA}" type="slidenum">
              <a:rPr lang="de-DE" smtClean="0"/>
              <a:t>‹Nr.›</a:t>
            </a:fld>
            <a:endParaRPr lang="de-DE"/>
          </a:p>
        </p:txBody>
      </p:sp>
    </p:spTree>
    <p:extLst>
      <p:ext uri="{BB962C8B-B14F-4D97-AF65-F5344CB8AC3E}">
        <p14:creationId xmlns:p14="http://schemas.microsoft.com/office/powerpoint/2010/main" val="36095981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1484785"/>
            <a:ext cx="6815667" cy="46413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2D5CC4BF-BF1D-4544-92E4-E203FB172AD6}" type="datetime1">
              <a:rPr lang="de-DE" smtClean="0"/>
              <a:t>28.01.2026</a:t>
            </a:fld>
            <a:endParaRPr lang="de-DE"/>
          </a:p>
        </p:txBody>
      </p:sp>
      <p:sp>
        <p:nvSpPr>
          <p:cNvPr id="6" name="Fußzeilenplatzhalter 5"/>
          <p:cNvSpPr>
            <a:spLocks noGrp="1"/>
          </p:cNvSpPr>
          <p:nvPr>
            <p:ph type="ftr" sz="quarter" idx="11"/>
          </p:nvPr>
        </p:nvSpPr>
        <p:spPr/>
        <p:txBody>
          <a:bodyPr/>
          <a:lstStyle/>
          <a:p>
            <a:r>
              <a:rPr lang="de-DE"/>
              <a:t>ChatGPT und Konsorten</a:t>
            </a:r>
          </a:p>
        </p:txBody>
      </p:sp>
      <p:sp>
        <p:nvSpPr>
          <p:cNvPr id="7" name="Foliennummernplatzhalter 6"/>
          <p:cNvSpPr>
            <a:spLocks noGrp="1"/>
          </p:cNvSpPr>
          <p:nvPr>
            <p:ph type="sldNum" sz="quarter" idx="12"/>
          </p:nvPr>
        </p:nvSpPr>
        <p:spPr/>
        <p:txBody>
          <a:bodyPr/>
          <a:lstStyle/>
          <a:p>
            <a:fld id="{73D89FAB-D41B-4CF5-9105-8975FCEFB9DA}" type="slidenum">
              <a:rPr lang="de-DE" smtClean="0"/>
              <a:t>‹Nr.›</a:t>
            </a:fld>
            <a:endParaRPr lang="de-DE"/>
          </a:p>
        </p:txBody>
      </p:sp>
    </p:spTree>
    <p:extLst>
      <p:ext uri="{BB962C8B-B14F-4D97-AF65-F5344CB8AC3E}">
        <p14:creationId xmlns:p14="http://schemas.microsoft.com/office/powerpoint/2010/main" val="33557381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5003"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605003"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p:nvPr>
        </p:nvSpPr>
        <p:spPr>
          <a:xfrm>
            <a:off x="605003"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6D69B93B-3CAD-4C15-B65E-80519636BA1F}" type="datetime1">
              <a:rPr lang="de-DE" smtClean="0"/>
              <a:t>28.01.2026</a:t>
            </a:fld>
            <a:endParaRPr lang="de-DE"/>
          </a:p>
        </p:txBody>
      </p:sp>
      <p:sp>
        <p:nvSpPr>
          <p:cNvPr id="6" name="Fußzeilenplatzhalter 5"/>
          <p:cNvSpPr>
            <a:spLocks noGrp="1"/>
          </p:cNvSpPr>
          <p:nvPr>
            <p:ph type="ftr" sz="quarter" idx="11"/>
          </p:nvPr>
        </p:nvSpPr>
        <p:spPr/>
        <p:txBody>
          <a:bodyPr/>
          <a:lstStyle/>
          <a:p>
            <a:r>
              <a:rPr lang="de-DE"/>
              <a:t>ChatGPT und Konsorten</a:t>
            </a:r>
          </a:p>
        </p:txBody>
      </p:sp>
      <p:sp>
        <p:nvSpPr>
          <p:cNvPr id="7" name="Foliennummernplatzhalter 6"/>
          <p:cNvSpPr>
            <a:spLocks noGrp="1"/>
          </p:cNvSpPr>
          <p:nvPr>
            <p:ph type="sldNum" sz="quarter" idx="12"/>
          </p:nvPr>
        </p:nvSpPr>
        <p:spPr/>
        <p:txBody>
          <a:bodyPr/>
          <a:lstStyle/>
          <a:p>
            <a:fld id="{73D89FAB-D41B-4CF5-9105-8975FCEFB9DA}" type="slidenum">
              <a:rPr lang="de-DE" smtClean="0"/>
              <a:t>‹Nr.›</a:t>
            </a:fld>
            <a:endParaRPr lang="de-DE"/>
          </a:p>
        </p:txBody>
      </p:sp>
    </p:spTree>
    <p:extLst>
      <p:ext uri="{BB962C8B-B14F-4D97-AF65-F5344CB8AC3E}">
        <p14:creationId xmlns:p14="http://schemas.microsoft.com/office/powerpoint/2010/main" val="36679548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3885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67"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209980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_Contents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2771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4_Images &amp; Contents Layout">
    <p:bg>
      <p:bgPr>
        <a:solidFill>
          <a:schemeClr val="bg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77D0EB80-5ACB-4B75-B1FE-BC47C43D1404}"/>
              </a:ext>
            </a:extLst>
          </p:cNvPr>
          <p:cNvSpPr>
            <a:spLocks noGrp="1"/>
          </p:cNvSpPr>
          <p:nvPr>
            <p:ph type="pic" sz="quarter" idx="11" hasCustomPrompt="1"/>
          </p:nvPr>
        </p:nvSpPr>
        <p:spPr>
          <a:xfrm>
            <a:off x="-4616" y="-10133"/>
            <a:ext cx="12196616" cy="3570515"/>
          </a:xfrm>
          <a:prstGeom prst="rect">
            <a:avLst/>
          </a:prstGeom>
          <a:solidFill>
            <a:schemeClr val="bg1">
              <a:lumMod val="95000"/>
            </a:schemeClr>
          </a:solidFill>
          <a:ln w="25400">
            <a:noFill/>
          </a:ln>
          <a:effectLst/>
        </p:spPr>
        <p:txBody>
          <a:bodyPr anchor="ctr"/>
          <a:lstStyle>
            <a:lvl1pPr marL="0" indent="0" algn="ctr">
              <a:buNone/>
              <a:defRPr lang="ko-KR" altLang="en-US" sz="1200" dirty="0">
                <a:solidFill>
                  <a:schemeClr val="tx1">
                    <a:lumMod val="75000"/>
                    <a:lumOff val="25000"/>
                  </a:schemeClr>
                </a:solidFill>
                <a:latin typeface="+mn-lt"/>
                <a:cs typeface="Arial" pitchFamily="34" charset="0"/>
              </a:defRPr>
            </a:lvl1pPr>
          </a:lstStyle>
          <a:p>
            <a:r>
              <a:rPr lang="en-US" altLang="ko-KR" dirty="0"/>
              <a:t>Place Your Picture Here And Send To Back</a:t>
            </a:r>
            <a:endParaRPr lang="ko-KR" altLang="en-US" dirty="0"/>
          </a:p>
        </p:txBody>
      </p:sp>
      <p:sp>
        <p:nvSpPr>
          <p:cNvPr id="30" name="Picture Placeholder 9">
            <a:extLst>
              <a:ext uri="{FF2B5EF4-FFF2-40B4-BE49-F238E27FC236}">
                <a16:creationId xmlns:a16="http://schemas.microsoft.com/office/drawing/2014/main" id="{C2375C0B-9A4C-42FF-991E-CA66F2BCF797}"/>
              </a:ext>
            </a:extLst>
          </p:cNvPr>
          <p:cNvSpPr>
            <a:spLocks noGrp="1"/>
          </p:cNvSpPr>
          <p:nvPr>
            <p:ph type="pic" sz="quarter" idx="10" hasCustomPrompt="1"/>
          </p:nvPr>
        </p:nvSpPr>
        <p:spPr>
          <a:xfrm>
            <a:off x="930617" y="1740801"/>
            <a:ext cx="2025659" cy="3511143"/>
          </a:xfrm>
          <a:prstGeom prst="rect">
            <a:avLst/>
          </a:prstGeom>
          <a:solidFill>
            <a:schemeClr val="bg1">
              <a:lumMod val="95000"/>
            </a:schemeClr>
          </a:solidFill>
          <a:ln w="25400">
            <a:noFill/>
          </a:ln>
          <a:effectLst/>
        </p:spPr>
        <p:txBody>
          <a:bodyPr anchor="ctr"/>
          <a:lstStyle>
            <a:lvl1pPr marL="0" indent="0" algn="ctr">
              <a:buNone/>
              <a:defRPr lang="ko-KR" altLang="en-US" sz="1200" dirty="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6120254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20.06.2023</a:t>
            </a:r>
          </a:p>
        </p:txBody>
      </p:sp>
      <p:sp>
        <p:nvSpPr>
          <p:cNvPr id="5" name="Fußzeilenplatzhalter 4"/>
          <p:cNvSpPr>
            <a:spLocks noGrp="1"/>
          </p:cNvSpPr>
          <p:nvPr>
            <p:ph type="ftr" sz="quarter" idx="11"/>
          </p:nvPr>
        </p:nvSpPr>
        <p:spPr/>
        <p:txBody>
          <a:bodyPr/>
          <a:lstStyle/>
          <a:p>
            <a:r>
              <a:rPr lang="de-DE"/>
              <a:t>Künstliche Intelligenz und Lehr- &amp; Lernprozesse</a:t>
            </a:r>
          </a:p>
        </p:txBody>
      </p:sp>
      <p:sp>
        <p:nvSpPr>
          <p:cNvPr id="6" name="Foliennummernplatzhalter 5"/>
          <p:cNvSpPr>
            <a:spLocks noGrp="1"/>
          </p:cNvSpPr>
          <p:nvPr>
            <p:ph type="sldNum" sz="quarter" idx="12"/>
          </p:nvPr>
        </p:nvSpPr>
        <p:spPr/>
        <p:txBody>
          <a:bodyPr/>
          <a:lstStyle/>
          <a:p>
            <a:fld id="{58AD4693-D7DE-40F8-8B25-B467D5E18F21}" type="slidenum">
              <a:rPr lang="de-DE" smtClean="0"/>
              <a:t>‹Nr.›</a:t>
            </a:fld>
            <a:endParaRPr lang="de-DE"/>
          </a:p>
        </p:txBody>
      </p:sp>
    </p:spTree>
    <p:extLst>
      <p:ext uri="{BB962C8B-B14F-4D97-AF65-F5344CB8AC3E}">
        <p14:creationId xmlns:p14="http://schemas.microsoft.com/office/powerpoint/2010/main" val="1957807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F6301819-CDE6-4409-A961-1106325FFE5A}" type="datetimeFigureOut">
              <a:rPr lang="de-DE" smtClean="0"/>
              <a:t>28.01.2026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1D46B9D-4BD6-42F3-8F47-A9CCE7A631B9}" type="slidenum">
              <a:rPr lang="de-DE" smtClean="0"/>
              <a:t>‹Nr.›</a:t>
            </a:fld>
            <a:endParaRPr lang="de-DE"/>
          </a:p>
        </p:txBody>
      </p:sp>
    </p:spTree>
    <p:extLst>
      <p:ext uri="{BB962C8B-B14F-4D97-AF65-F5344CB8AC3E}">
        <p14:creationId xmlns:p14="http://schemas.microsoft.com/office/powerpoint/2010/main" val="4167279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theme" Target="../theme/theme4.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5" Type="http://schemas.openxmlformats.org/officeDocument/2006/relationships/theme" Target="../theme/theme5.xml"/><Relationship Id="rId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theme" Target="../theme/theme6.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image" Target="../media/image17.jpeg"/><Relationship Id="rId5" Type="http://schemas.openxmlformats.org/officeDocument/2006/relationships/slideLayout" Target="../slideLayouts/slideLayout79.xml"/><Relationship Id="rId10" Type="http://schemas.openxmlformats.org/officeDocument/2006/relationships/theme" Target="../theme/theme7.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theme" Target="../theme/theme8.xml"/><Relationship Id="rId5" Type="http://schemas.openxmlformats.org/officeDocument/2006/relationships/slideLayout" Target="../slideLayouts/slideLayout88.xml"/><Relationship Id="rId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01819-CDE6-4409-A961-1106325FFE5A}" type="datetimeFigureOut">
              <a:rPr lang="de-DE" smtClean="0"/>
              <a:t>28.01.2026</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46B9D-4BD6-42F3-8F47-A9CCE7A631B9}" type="slidenum">
              <a:rPr lang="de-DE" smtClean="0"/>
              <a:t>‹Nr.›</a:t>
            </a:fld>
            <a:endParaRPr lang="de-DE"/>
          </a:p>
        </p:txBody>
      </p:sp>
    </p:spTree>
    <p:extLst>
      <p:ext uri="{BB962C8B-B14F-4D97-AF65-F5344CB8AC3E}">
        <p14:creationId xmlns:p14="http://schemas.microsoft.com/office/powerpoint/2010/main" val="3722427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793858-2FDB-42B3-B5DC-1493ECE4D959}" type="datetimeFigureOut">
              <a:rPr lang="de-DE" smtClean="0"/>
              <a:t>28.01.2026</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1FD14-3EE1-40EA-BE22-AD5738DD65FF}" type="slidenum">
              <a:rPr lang="de-DE" smtClean="0"/>
              <a:t>‹Nr.›</a:t>
            </a:fld>
            <a:endParaRPr lang="de-DE"/>
          </a:p>
        </p:txBody>
      </p:sp>
    </p:spTree>
    <p:extLst>
      <p:ext uri="{BB962C8B-B14F-4D97-AF65-F5344CB8AC3E}">
        <p14:creationId xmlns:p14="http://schemas.microsoft.com/office/powerpoint/2010/main" val="2830917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1563787"/>
            <a:ext cx="10972800" cy="3730426"/>
          </a:xfrm>
          <a:prstGeom prst="rect">
            <a:avLst/>
          </a:prstGeom>
        </p:spPr>
        <p:txBody>
          <a:bodyPr vert="horz" lIns="91440" tIns="45720" rIns="91440" bIns="45720" rtlCol="0" anchor="ctr">
            <a:noAutofit/>
          </a:bodyPr>
          <a:lstStyle/>
          <a:p>
            <a:r>
              <a:rPr lang="de-DE" dirty="0"/>
              <a:t>Titelmasterformat durch Klicken bearbeiten</a:t>
            </a:r>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E4001E"/>
                </a:solidFill>
                <a:latin typeface="Gotham Light" pitchFamily="50" charset="0"/>
              </a:defRPr>
            </a:lvl1pPr>
          </a:lstStyle>
          <a:p>
            <a:fld id="{8513C527-3508-42ED-928C-5142713A03D9}" type="datetime1">
              <a:rPr lang="de-DE" smtClean="0"/>
              <a:t>28.01.2026</a:t>
            </a:fld>
            <a:endParaRPr lang="de-DE" dirty="0"/>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E4001E"/>
                </a:solidFill>
                <a:latin typeface="Gotham Light" pitchFamily="50" charset="0"/>
              </a:defRPr>
            </a:lvl1pPr>
          </a:lstStyle>
          <a:p>
            <a:r>
              <a:rPr lang="de-DE"/>
              <a:t>ChatGPT und Konsorten</a:t>
            </a:r>
            <a:endParaRPr lang="de-DE" dirty="0"/>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E4001E"/>
                </a:solidFill>
                <a:latin typeface="Gotham Light" pitchFamily="50" charset="0"/>
              </a:defRPr>
            </a:lvl1pPr>
          </a:lstStyle>
          <a:p>
            <a:fld id="{73D89FAB-D41B-4CF5-9105-8975FCEFB9DA}" type="slidenum">
              <a:rPr lang="de-DE" smtClean="0"/>
              <a:pPr/>
              <a:t>‹Nr.›</a:t>
            </a:fld>
            <a:endParaRPr lang="de-DE" dirty="0"/>
          </a:p>
        </p:txBody>
      </p:sp>
    </p:spTree>
    <p:extLst>
      <p:ext uri="{BB962C8B-B14F-4D97-AF65-F5344CB8AC3E}">
        <p14:creationId xmlns:p14="http://schemas.microsoft.com/office/powerpoint/2010/main" val="246688885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hf hdr="0"/>
  <p:txStyles>
    <p:titleStyle>
      <a:lvl1pPr algn="ctr" defTabSz="914400" rtl="0" eaLnBrk="1" latinLnBrk="0" hangingPunct="1">
        <a:spcBef>
          <a:spcPct val="0"/>
        </a:spcBef>
        <a:buNone/>
        <a:defRPr sz="4800" b="0" kern="1200">
          <a:solidFill>
            <a:srgbClr val="003D7D"/>
          </a:solidFill>
          <a:latin typeface="Gotham Medium" pitchFamily="50"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3D7D"/>
          </a:solidFill>
          <a:latin typeface="Gotham Light" pitchFamily="50"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3D7D"/>
          </a:solidFill>
          <a:latin typeface="Gotham Light" pitchFamily="50"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3D7D"/>
          </a:solidFill>
          <a:latin typeface="Gotham Light" pitchFamily="50"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3D7D"/>
          </a:solidFill>
          <a:latin typeface="Gotham Light" pitchFamily="50"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3D7D"/>
          </a:solidFill>
          <a:latin typeface="Gotham Light" pitchFamily="50"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55353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45253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0B2DD088-36D7-47F8-96DF-63D583C0EB68}" type="datetimeFigureOut">
              <a:rPr lang="de-DE" smtClean="0"/>
              <a:t>28.01.2026</a:t>
            </a:fld>
            <a:endParaRPr lang="de-DE"/>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4142E9F-AA51-4F5E-BF4A-66F178F9D414}" type="slidenum">
              <a:rPr lang="de-DE" smtClean="0"/>
              <a:t>‹Nr.›</a:t>
            </a:fld>
            <a:endParaRPr lang="de-DE"/>
          </a:p>
        </p:txBody>
      </p:sp>
    </p:spTree>
    <p:extLst>
      <p:ext uri="{BB962C8B-B14F-4D97-AF65-F5344CB8AC3E}">
        <p14:creationId xmlns:p14="http://schemas.microsoft.com/office/powerpoint/2010/main" val="381926295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7502624" cy="1143000"/>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E4001E"/>
                </a:solidFill>
                <a:latin typeface="Gotham Light" pitchFamily="50" charset="0"/>
              </a:defRPr>
            </a:lvl1pPr>
          </a:lstStyle>
          <a:p>
            <a:fld id="{8513C527-3508-42ED-928C-5142713A03D9}" type="datetime1">
              <a:rPr lang="de-DE" smtClean="0"/>
              <a:t>28.01.2026</a:t>
            </a:fld>
            <a:endParaRPr lang="de-DE" dirty="0"/>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E4001E"/>
                </a:solidFill>
                <a:latin typeface="Gotham Light" pitchFamily="50" charset="0"/>
              </a:defRPr>
            </a:lvl1pPr>
          </a:lstStyle>
          <a:p>
            <a:r>
              <a:rPr lang="de-DE"/>
              <a:t>ChatGPT und Konsorten</a:t>
            </a:r>
            <a:endParaRPr lang="de-DE" dirty="0"/>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E4001E"/>
                </a:solidFill>
                <a:latin typeface="Gotham Light" pitchFamily="50" charset="0"/>
              </a:defRPr>
            </a:lvl1pPr>
          </a:lstStyle>
          <a:p>
            <a:fld id="{73D89FAB-D41B-4CF5-9105-8975FCEFB9DA}" type="slidenum">
              <a:rPr lang="de-DE" smtClean="0"/>
              <a:pPr/>
              <a:t>‹Nr.›</a:t>
            </a:fld>
            <a:endParaRPr lang="de-DE" dirty="0"/>
          </a:p>
        </p:txBody>
      </p:sp>
      <p:pic>
        <p:nvPicPr>
          <p:cNvPr id="7" name="Grafik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42367" y="354243"/>
            <a:ext cx="2340033" cy="982696"/>
          </a:xfrm>
          <a:prstGeom prst="rect">
            <a:avLst/>
          </a:prstGeom>
        </p:spPr>
      </p:pic>
    </p:spTree>
    <p:extLst>
      <p:ext uri="{BB962C8B-B14F-4D97-AF65-F5344CB8AC3E}">
        <p14:creationId xmlns:p14="http://schemas.microsoft.com/office/powerpoint/2010/main" val="8359224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Lst>
  <p:hf hdr="0"/>
  <p:txStyles>
    <p:titleStyle>
      <a:lvl1pPr algn="l" defTabSz="914400" rtl="0" eaLnBrk="1" latinLnBrk="0" hangingPunct="1">
        <a:spcBef>
          <a:spcPct val="0"/>
        </a:spcBef>
        <a:buNone/>
        <a:defRPr sz="3200" b="0" kern="1200">
          <a:solidFill>
            <a:srgbClr val="003D7D"/>
          </a:solidFill>
          <a:latin typeface="Gotham Medium" pitchFamily="50"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3D7D"/>
          </a:solidFill>
          <a:latin typeface="Gotham Light" pitchFamily="50"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3D7D"/>
          </a:solidFill>
          <a:latin typeface="Gotham Light" pitchFamily="50"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3D7D"/>
          </a:solidFill>
          <a:latin typeface="Gotham Light" pitchFamily="50"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3D7D"/>
          </a:solidFill>
          <a:latin typeface="Gotham Light" pitchFamily="50"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3D7D"/>
          </a:solidFill>
          <a:latin typeface="Gotham Light" pitchFamily="50"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38636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hyperlink" Target="https://link.springer.com/book/10.1007/978-3-662-71375-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hyperlink" Target="https://www.die-medienanstalten.de/pressemitteilungen/medienanstalten-stellen-video-trends-2025-vor/" TargetMode="External"/><Relationship Id="rId7"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hyperlink" Target="https://recorder.easeus.com/insights/elearning-video-consumption-statistics-and-trends.html" TargetMode="External"/><Relationship Id="rId5" Type="http://schemas.openxmlformats.org/officeDocument/2006/relationships/hyperlink" Target="https://www.agorapulse.com/de/blog/social-media-statistik-fuer-deutschland-und-die-welt/" TargetMode="External"/><Relationship Id="rId4" Type="http://schemas.openxmlformats.org/officeDocument/2006/relationships/hyperlink" Target="https://www.bpb.de/lernen/bewegtbild-und-politische-bildung/themen-und-hintergruende/youtube-lernmedium/343190/nutzer-innenstruktur-und-nutzungsmotivation/"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5.xml"/><Relationship Id="rId5" Type="http://schemas.openxmlformats.org/officeDocument/2006/relationships/image" Target="../media/image39.jpe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5.xml"/><Relationship Id="rId5" Type="http://schemas.openxmlformats.org/officeDocument/2006/relationships/image" Target="../media/image39.jpe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5.xml"/><Relationship Id="rId5" Type="http://schemas.openxmlformats.org/officeDocument/2006/relationships/image" Target="../media/image45.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hyperlink" Target="https://moodle.thga.de/mod/forum/discuss.php?d=24267#p41027" TargetMode="Externa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hyperlink" Target="https://moodle.thga.de/mod/forum/discuss.php?d=24335#p37199" TargetMode="Externa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en.wikipedia.org/wiki/Picture_superiority_effect" TargetMode="Externa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app.napkin.ai/" TargetMode="Externa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0.jpg"/><Relationship Id="rId1" Type="http://schemas.openxmlformats.org/officeDocument/2006/relationships/slideLayout" Target="../slideLayouts/slideLayout4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hyperlink" Target="https://moodle.thga.de/course/view.php?id=2410#section-2" TargetMode="External"/><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computer.tldraw.com/" TargetMode="Externa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hyperlink" Target="https://www.schule-bw.de/themen-und-impulse/medienbildung/interaktiv/anleitung-h5p/h5p-module.html" TargetMode="External"/><Relationship Id="rId5" Type="http://schemas.openxmlformats.org/officeDocument/2006/relationships/image" Target="../media/image80.jp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hyperlink" Target="https://app.lumi.education/" TargetMode="External"/><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hyperlink" Target="https://about.gitlab.com/get-help/" TargetMode="External"/><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hyperlink" Target="https://gitlab.thga.de/" TargetMode="Externa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hyperlink" Target="https://www.icevonline.com/blog/what-are-21st-century-skills"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1.xml"/><Relationship Id="rId5" Type="http://schemas.openxmlformats.org/officeDocument/2006/relationships/image" Target="../media/image94.png"/><Relationship Id="rId4" Type="http://schemas.openxmlformats.org/officeDocument/2006/relationships/hyperlink" Target="https://moodle.thga.de/course/view.php?id=2424"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hyperlink" Target="https://www.thga.de/hochschule/organisation/zentrale-einrichtungen/rechenzentrum/sciebo" TargetMode="External"/><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hyperlink" Target="https://moodle.thga.de/KI" TargetMode="External"/><Relationship Id="rId7" Type="http://schemas.openxmlformats.org/officeDocument/2006/relationships/image" Target="../media/image101.png"/><Relationship Id="rId2" Type="http://schemas.openxmlformats.org/officeDocument/2006/relationships/image" Target="../media/image99.png"/><Relationship Id="rId1" Type="http://schemas.openxmlformats.org/officeDocument/2006/relationships/slideLayout" Target="../slideLayouts/slideLayout76.xml"/><Relationship Id="rId6" Type="http://schemas.openxmlformats.org/officeDocument/2006/relationships/image" Target="../media/image100.png"/><Relationship Id="rId5" Type="http://schemas.openxmlformats.org/officeDocument/2006/relationships/hyperlink" Target="https://elmo.thga.de/KI-Videovortraege" TargetMode="External"/><Relationship Id="rId4" Type="http://schemas.openxmlformats.org/officeDocument/2006/relationships/hyperlink" Target="https://elmo.thga.de/KI-handreichun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88.xml"/><Relationship Id="rId4" Type="http://schemas.openxmlformats.org/officeDocument/2006/relationships/hyperlink" Target="https://padlet.com/jenslueders/Meine_KI_Sammlung"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2.png"/><Relationship Id="rId1" Type="http://schemas.openxmlformats.org/officeDocument/2006/relationships/slideLayout" Target="../slideLayouts/slideLayout76.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hyperlink" Target="https://moodle.thga.de/course/index.php?categoryid=109"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hyperlink" Target="https://de.creativecommons.net/start/" TargetMode="External"/><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4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www.uni-koeln.de/hf/konstrukt/didaktik/index.html" TargetMode="External"/><Relationship Id="rId7" Type="http://schemas.openxmlformats.org/officeDocument/2006/relationships/hyperlink" Target="https://lehrerfortbildung-bw.de/st_if/bs/if/unterrichtsgestaltung/methodenblaetter/" TargetMode="External"/><Relationship Id="rId2" Type="http://schemas.openxmlformats.org/officeDocument/2006/relationships/hyperlink" Target="https://www.f-bb.de/fileadmin/user_upload/230330_f-bb-online_LPB_digital_Grundbildung.pdf" TargetMode="External"/><Relationship Id="rId1" Type="http://schemas.openxmlformats.org/officeDocument/2006/relationships/slideLayout" Target="../slideLayouts/slideLayout1.xml"/><Relationship Id="rId6" Type="http://schemas.openxmlformats.org/officeDocument/2006/relationships/hyperlink" Target="https://dbs-lin.ruhr-uni-bochum.de/lehreladen/" TargetMode="External"/><Relationship Id="rId5" Type="http://schemas.openxmlformats.org/officeDocument/2006/relationships/hyperlink" Target="https://www.uni-koblenz-landau.de/de/landau/hda/lla/seit" TargetMode="External"/><Relationship Id="rId4" Type="http://schemas.openxmlformats.org/officeDocument/2006/relationships/hyperlink" Target="https://www.bpb.de/system/files/dokument_pdf/methoden-kiste_aufl9_online.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hyperlink" Target="https://moodle.thga.de/course/view.php?id=2411#section-3" TargetMode="External"/><Relationship Id="rId2" Type="http://schemas.openxmlformats.org/officeDocument/2006/relationships/image" Target="../media/image27.png"/><Relationship Id="rId1" Type="http://schemas.openxmlformats.org/officeDocument/2006/relationships/slideLayout" Target="../slideLayouts/slideLayout68.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A073EB-55F2-47AA-9A48-7BBB6648458B}"/>
              </a:ext>
            </a:extLst>
          </p:cNvPr>
          <p:cNvSpPr>
            <a:spLocks noGrp="1"/>
          </p:cNvSpPr>
          <p:nvPr>
            <p:ph type="ctrTitle"/>
          </p:nvPr>
        </p:nvSpPr>
        <p:spPr>
          <a:xfrm>
            <a:off x="1360485" y="825609"/>
            <a:ext cx="9587218" cy="1607460"/>
          </a:xfrm>
        </p:spPr>
        <p:txBody>
          <a:bodyPr>
            <a:normAutofit/>
          </a:bodyPr>
          <a:lstStyle/>
          <a:p>
            <a:r>
              <a:rPr lang="de-DE" sz="4800" b="1" dirty="0">
                <a:latin typeface="Gotham Medium" pitchFamily="50" charset="0"/>
              </a:rPr>
              <a:t>Lerninhalte aufbereiten</a:t>
            </a:r>
          </a:p>
        </p:txBody>
      </p:sp>
      <p:sp>
        <p:nvSpPr>
          <p:cNvPr id="3" name="Untertitel 2">
            <a:extLst>
              <a:ext uri="{FF2B5EF4-FFF2-40B4-BE49-F238E27FC236}">
                <a16:creationId xmlns:a16="http://schemas.microsoft.com/office/drawing/2014/main" id="{D9EAC23F-AC0E-46EB-9CE9-40A09D22D176}"/>
              </a:ext>
            </a:extLst>
          </p:cNvPr>
          <p:cNvSpPr>
            <a:spLocks noGrp="1"/>
          </p:cNvSpPr>
          <p:nvPr>
            <p:ph type="subTitle" idx="1"/>
          </p:nvPr>
        </p:nvSpPr>
        <p:spPr>
          <a:xfrm>
            <a:off x="1464092" y="2596667"/>
            <a:ext cx="9144000" cy="388819"/>
          </a:xfrm>
        </p:spPr>
        <p:txBody>
          <a:bodyPr>
            <a:noAutofit/>
          </a:bodyPr>
          <a:lstStyle/>
          <a:p>
            <a:r>
              <a:rPr lang="de-DE" dirty="0">
                <a:latin typeface="Gotham Book" pitchFamily="50" charset="0"/>
              </a:rPr>
              <a:t>Audio, Video &amp; Grafikerstellung für Lehr-/Lernprozesse </a:t>
            </a:r>
          </a:p>
        </p:txBody>
      </p:sp>
      <p:sp>
        <p:nvSpPr>
          <p:cNvPr id="4" name="Textfeld 3"/>
          <p:cNvSpPr txBox="1"/>
          <p:nvPr/>
        </p:nvSpPr>
        <p:spPr>
          <a:xfrm>
            <a:off x="10184235" y="6409190"/>
            <a:ext cx="2164359" cy="646331"/>
          </a:xfrm>
          <a:prstGeom prst="rect">
            <a:avLst/>
          </a:prstGeom>
          <a:noFill/>
        </p:spPr>
        <p:txBody>
          <a:bodyPr wrap="square" rtlCol="0">
            <a:spAutoFit/>
          </a:bodyPr>
          <a:lstStyle/>
          <a:p>
            <a:r>
              <a:rPr lang="de-DE" dirty="0">
                <a:solidFill>
                  <a:srgbClr val="003C7C"/>
                </a:solidFill>
                <a:latin typeface="Gotham Light" pitchFamily="50" charset="0"/>
              </a:rPr>
              <a:t>Dr. Jens Lüders</a:t>
            </a:r>
          </a:p>
          <a:p>
            <a:endParaRPr lang="de-DE" dirty="0">
              <a:solidFill>
                <a:srgbClr val="003C7C"/>
              </a:solidFill>
              <a:latin typeface="Gotham Light" pitchFamily="50" charset="0"/>
            </a:endParaRPr>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062" y="191960"/>
            <a:ext cx="1891591" cy="891281"/>
          </a:xfrm>
          <a:prstGeom prst="rect">
            <a:avLst/>
          </a:prstGeom>
        </p:spPr>
      </p:pic>
      <p:pic>
        <p:nvPicPr>
          <p:cNvPr id="8" name="Grafik 7">
            <a:extLst>
              <a:ext uri="{FF2B5EF4-FFF2-40B4-BE49-F238E27FC236}">
                <a16:creationId xmlns:a16="http://schemas.microsoft.com/office/drawing/2014/main" id="{F804E6F0-A04D-A0FC-3662-B790725E19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6196" y="3220022"/>
            <a:ext cx="3099792" cy="3099792"/>
          </a:xfrm>
          <a:prstGeom prst="rect">
            <a:avLst/>
          </a:prstGeom>
        </p:spPr>
      </p:pic>
    </p:spTree>
    <p:extLst>
      <p:ext uri="{BB962C8B-B14F-4D97-AF65-F5344CB8AC3E}">
        <p14:creationId xmlns:p14="http://schemas.microsoft.com/office/powerpoint/2010/main" val="127632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062" y="191960"/>
            <a:ext cx="1891591" cy="891281"/>
          </a:xfrm>
          <a:prstGeom prst="rect">
            <a:avLst/>
          </a:prstGeom>
        </p:spPr>
      </p:pic>
      <p:sp>
        <p:nvSpPr>
          <p:cNvPr id="4" name="Untertitel 3"/>
          <p:cNvSpPr>
            <a:spLocks noGrp="1"/>
          </p:cNvSpPr>
          <p:nvPr>
            <p:ph type="subTitle" idx="1"/>
          </p:nvPr>
        </p:nvSpPr>
        <p:spPr>
          <a:xfrm>
            <a:off x="1296064" y="1952046"/>
            <a:ext cx="8813906" cy="4707172"/>
          </a:xfrm>
        </p:spPr>
        <p:txBody>
          <a:bodyPr/>
          <a:lstStyle/>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p:txBody>
      </p:sp>
      <p:sp>
        <p:nvSpPr>
          <p:cNvPr id="7" name="Titel 1">
            <a:extLst>
              <a:ext uri="{FF2B5EF4-FFF2-40B4-BE49-F238E27FC236}">
                <a16:creationId xmlns:a16="http://schemas.microsoft.com/office/drawing/2014/main" id="{28A073EB-55F2-47AA-9A48-7BBB6648458B}"/>
              </a:ext>
            </a:extLst>
          </p:cNvPr>
          <p:cNvSpPr txBox="1">
            <a:spLocks/>
          </p:cNvSpPr>
          <p:nvPr/>
        </p:nvSpPr>
        <p:spPr>
          <a:xfrm>
            <a:off x="-772071" y="159793"/>
            <a:ext cx="9088341" cy="7338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de-DE" sz="3200" b="1" dirty="0">
              <a:latin typeface="Gotham Book" pitchFamily="50" charset="0"/>
            </a:endParaRPr>
          </a:p>
        </p:txBody>
      </p:sp>
      <p:pic>
        <p:nvPicPr>
          <p:cNvPr id="8" name="Grafik 7" descr="Ein Bild, das Text, Screenshot, Cartoon enthält.&#10;&#10;KI-generierte Inhalte können fehlerhaft sein.">
            <a:extLst>
              <a:ext uri="{FF2B5EF4-FFF2-40B4-BE49-F238E27FC236}">
                <a16:creationId xmlns:a16="http://schemas.microsoft.com/office/drawing/2014/main" id="{01537C99-9DD5-0A6A-65D2-89C777730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428" y="1034127"/>
            <a:ext cx="4747291" cy="2649651"/>
          </a:xfrm>
          <a:prstGeom prst="rect">
            <a:avLst/>
          </a:prstGeom>
        </p:spPr>
      </p:pic>
      <p:sp>
        <p:nvSpPr>
          <p:cNvPr id="9" name="Textfeld 8">
            <a:extLst>
              <a:ext uri="{FF2B5EF4-FFF2-40B4-BE49-F238E27FC236}">
                <a16:creationId xmlns:a16="http://schemas.microsoft.com/office/drawing/2014/main" id="{40E9E942-543F-E680-8E71-1F067A25EDA3}"/>
              </a:ext>
            </a:extLst>
          </p:cNvPr>
          <p:cNvSpPr txBox="1"/>
          <p:nvPr/>
        </p:nvSpPr>
        <p:spPr>
          <a:xfrm>
            <a:off x="282562" y="510180"/>
            <a:ext cx="1942610" cy="646331"/>
          </a:xfrm>
          <a:prstGeom prst="rect">
            <a:avLst/>
          </a:prstGeom>
          <a:noFill/>
        </p:spPr>
        <p:txBody>
          <a:bodyPr wrap="square" rtlCol="0">
            <a:spAutoFit/>
          </a:bodyPr>
          <a:lstStyle/>
          <a:p>
            <a:r>
              <a:rPr lang="de-DE" b="1" dirty="0"/>
              <a:t>Richard E. Mayer</a:t>
            </a:r>
          </a:p>
          <a:p>
            <a:endParaRPr lang="de-DE" dirty="0"/>
          </a:p>
        </p:txBody>
      </p:sp>
      <p:sp>
        <p:nvSpPr>
          <p:cNvPr id="2" name="Textfeld 1">
            <a:extLst>
              <a:ext uri="{FF2B5EF4-FFF2-40B4-BE49-F238E27FC236}">
                <a16:creationId xmlns:a16="http://schemas.microsoft.com/office/drawing/2014/main" id="{A95200CE-60DA-7098-5F15-A4A24CFBBF1E}"/>
              </a:ext>
            </a:extLst>
          </p:cNvPr>
          <p:cNvSpPr txBox="1"/>
          <p:nvPr/>
        </p:nvSpPr>
        <p:spPr>
          <a:xfrm>
            <a:off x="5206454" y="1083241"/>
            <a:ext cx="10708451" cy="2246769"/>
          </a:xfrm>
          <a:prstGeom prst="rect">
            <a:avLst/>
          </a:prstGeom>
          <a:noFill/>
        </p:spPr>
        <p:txBody>
          <a:bodyPr wrap="square" rtlCol="0">
            <a:spAutoFit/>
          </a:bodyPr>
          <a:lstStyle/>
          <a:p>
            <a:r>
              <a:rPr lang="de-DE" sz="1400" b="1" u="sng" dirty="0"/>
              <a:t>Zusätzliche Faktoren:</a:t>
            </a:r>
          </a:p>
          <a:p>
            <a:endParaRPr lang="de-DE" sz="1400" dirty="0"/>
          </a:p>
          <a:p>
            <a:r>
              <a:rPr lang="de-DE" sz="1400" b="1" dirty="0"/>
              <a:t>Motivation </a:t>
            </a:r>
            <a:r>
              <a:rPr lang="de-DE" sz="1400" dirty="0"/>
              <a:t>	</a:t>
            </a:r>
          </a:p>
          <a:p>
            <a:r>
              <a:rPr lang="de-DE" sz="1400" dirty="0">
                <a:sym typeface="Wingdings" panose="05000000000000000000" pitchFamily="2" charset="2"/>
              </a:rPr>
              <a:t> Basis für effektives Lernen! Einfluss von Interesse &amp; </a:t>
            </a:r>
            <a:r>
              <a:rPr lang="de-DE" sz="1400" dirty="0" err="1">
                <a:sym typeface="Wingdings" panose="05000000000000000000" pitchFamily="2" charset="2"/>
              </a:rPr>
              <a:t>Bedeitung</a:t>
            </a:r>
            <a:r>
              <a:rPr lang="de-DE" sz="1400" dirty="0">
                <a:sym typeface="Wingdings" panose="05000000000000000000" pitchFamily="2" charset="2"/>
              </a:rPr>
              <a:t> der Thematik  </a:t>
            </a:r>
            <a:endParaRPr lang="de-DE" sz="1400" dirty="0"/>
          </a:p>
          <a:p>
            <a:r>
              <a:rPr lang="de-DE" sz="1400" dirty="0">
                <a:sym typeface="Wingdings" panose="05000000000000000000" pitchFamily="2" charset="2"/>
              </a:rPr>
              <a:t> Positiv beeinflussbar durch Veranschaulichung, Attraktivität des Lernstoffes</a:t>
            </a:r>
            <a:endParaRPr lang="de-DE" sz="1400" dirty="0"/>
          </a:p>
          <a:p>
            <a:endParaRPr lang="de-DE" sz="1400" b="1" dirty="0"/>
          </a:p>
          <a:p>
            <a:endParaRPr lang="de-DE" sz="1400" b="1" dirty="0"/>
          </a:p>
          <a:p>
            <a:r>
              <a:rPr lang="de-DE" sz="1400" b="1" dirty="0"/>
              <a:t>Emotion </a:t>
            </a:r>
            <a:r>
              <a:rPr lang="de-DE" sz="1400" dirty="0"/>
              <a:t>		</a:t>
            </a:r>
          </a:p>
          <a:p>
            <a:pPr marL="285750" indent="-285750">
              <a:buFont typeface="Wingdings" panose="05000000000000000000" pitchFamily="2" charset="2"/>
              <a:buChar char="à"/>
            </a:pPr>
            <a:r>
              <a:rPr lang="de-DE" sz="1400" dirty="0">
                <a:sym typeface="Wingdings" panose="05000000000000000000" pitchFamily="2" charset="2"/>
              </a:rPr>
              <a:t>Relevanz und Bedeutung von Themen erzeugen Identifikation / Emotionen</a:t>
            </a:r>
          </a:p>
          <a:p>
            <a:pPr marL="285750" indent="-285750">
              <a:buFont typeface="Wingdings" panose="05000000000000000000" pitchFamily="2" charset="2"/>
              <a:buChar char="à"/>
            </a:pPr>
            <a:r>
              <a:rPr lang="de-DE" sz="1400" dirty="0">
                <a:sym typeface="Wingdings" panose="05000000000000000000" pitchFamily="2" charset="2"/>
              </a:rPr>
              <a:t>Praktische/Reale Fälle sowie konkrete, aktuelle Probleme / Fragen</a:t>
            </a:r>
            <a:endParaRPr lang="de-DE" sz="1400" dirty="0"/>
          </a:p>
        </p:txBody>
      </p:sp>
      <p:sp>
        <p:nvSpPr>
          <p:cNvPr id="3" name="Textfeld 2">
            <a:extLst>
              <a:ext uri="{FF2B5EF4-FFF2-40B4-BE49-F238E27FC236}">
                <a16:creationId xmlns:a16="http://schemas.microsoft.com/office/drawing/2014/main" id="{4081C10F-B007-E052-9710-B3F765586FA3}"/>
              </a:ext>
            </a:extLst>
          </p:cNvPr>
          <p:cNvSpPr txBox="1"/>
          <p:nvPr/>
        </p:nvSpPr>
        <p:spPr>
          <a:xfrm>
            <a:off x="2659477" y="4198815"/>
            <a:ext cx="6946301" cy="954107"/>
          </a:xfrm>
          <a:prstGeom prst="rect">
            <a:avLst/>
          </a:prstGeom>
          <a:noFill/>
        </p:spPr>
        <p:txBody>
          <a:bodyPr wrap="square" rtlCol="0">
            <a:spAutoFit/>
          </a:bodyPr>
          <a:lstStyle/>
          <a:p>
            <a:r>
              <a:rPr lang="de-DE" sz="1400" i="1" dirty="0">
                <a:latin typeface="Gotham Book" pitchFamily="50" charset="0"/>
              </a:rPr>
              <a:t>„Auch wenn sich digitale Lernmedien im Durchschnitt positiv auf den </a:t>
            </a:r>
          </a:p>
          <a:p>
            <a:r>
              <a:rPr lang="de-DE" sz="1400" i="1" dirty="0">
                <a:latin typeface="Gotham Book" pitchFamily="50" charset="0"/>
              </a:rPr>
              <a:t>Lernerfolg auswirken, kommt es weniger auf den bloßen Einsatz digitaler Medien an, sondern vielmehr auf </a:t>
            </a:r>
            <a:r>
              <a:rPr lang="de-DE" sz="1400" b="1" i="1" dirty="0">
                <a:latin typeface="Gotham Book" pitchFamily="50" charset="0"/>
              </a:rPr>
              <a:t>eine kohärente Abstimmung technischer, didaktischer und pädagogischer Aspekte</a:t>
            </a:r>
            <a:r>
              <a:rPr lang="de-DE" sz="1400" i="1" dirty="0">
                <a:latin typeface="Gotham Book" pitchFamily="50" charset="0"/>
              </a:rPr>
              <a:t> des Unterrichts“</a:t>
            </a:r>
          </a:p>
        </p:txBody>
      </p:sp>
      <p:sp>
        <p:nvSpPr>
          <p:cNvPr id="6" name="Textfeld 5">
            <a:extLst>
              <a:ext uri="{FF2B5EF4-FFF2-40B4-BE49-F238E27FC236}">
                <a16:creationId xmlns:a16="http://schemas.microsoft.com/office/drawing/2014/main" id="{165BCE8E-E14E-7F21-E2DC-83C1B86CD558}"/>
              </a:ext>
            </a:extLst>
          </p:cNvPr>
          <p:cNvSpPr txBox="1"/>
          <p:nvPr/>
        </p:nvSpPr>
        <p:spPr>
          <a:xfrm>
            <a:off x="2659477" y="5152922"/>
            <a:ext cx="6730455" cy="307777"/>
          </a:xfrm>
          <a:prstGeom prst="rect">
            <a:avLst/>
          </a:prstGeom>
          <a:noFill/>
        </p:spPr>
        <p:txBody>
          <a:bodyPr wrap="square" rtlCol="0">
            <a:spAutoFit/>
          </a:bodyPr>
          <a:lstStyle/>
          <a:p>
            <a:r>
              <a:rPr lang="de-DE" sz="700" dirty="0">
                <a:latin typeface="Gotham Book" pitchFamily="50" charset="0"/>
              </a:rPr>
              <a:t>Quelle: Pfetsch, J., </a:t>
            </a:r>
            <a:r>
              <a:rPr lang="de-DE" sz="700" dirty="0" err="1">
                <a:latin typeface="Gotham Book" pitchFamily="50" charset="0"/>
              </a:rPr>
              <a:t>Steffgen</a:t>
            </a:r>
            <a:r>
              <a:rPr lang="de-DE" sz="700" dirty="0">
                <a:latin typeface="Gotham Book" pitchFamily="50" charset="0"/>
              </a:rPr>
              <a:t>, G. &amp; Böhmer, M. (2024): </a:t>
            </a:r>
            <a:r>
              <a:rPr lang="de-DE" sz="700" i="1" dirty="0">
                <a:latin typeface="Gotham Book" pitchFamily="50" charset="0"/>
              </a:rPr>
              <a:t>Schulpsychologie - Ein Lehrbuch für die Praxis. </a:t>
            </a:r>
            <a:r>
              <a:rPr lang="de-DE" sz="700" dirty="0">
                <a:latin typeface="Gotham Book" pitchFamily="50" charset="0"/>
              </a:rPr>
              <a:t>Springer: Berlin. </a:t>
            </a:r>
          </a:p>
          <a:p>
            <a:r>
              <a:rPr lang="de-DE" sz="700" dirty="0">
                <a:latin typeface="Gotham Book" pitchFamily="50" charset="0"/>
              </a:rPr>
              <a:t>URL: </a:t>
            </a:r>
            <a:r>
              <a:rPr lang="de-DE" sz="700" dirty="0">
                <a:latin typeface="Gotham Book" pitchFamily="50" charset="0"/>
                <a:hlinkClick r:id="rId4"/>
              </a:rPr>
              <a:t>https://link.springer.com/book/10.1007/978-3-662-71375-4</a:t>
            </a:r>
            <a:r>
              <a:rPr lang="de-DE" sz="700" dirty="0">
                <a:latin typeface="Gotham Book" pitchFamily="50" charset="0"/>
              </a:rPr>
              <a:t> [09.12.2025]</a:t>
            </a:r>
          </a:p>
        </p:txBody>
      </p:sp>
      <p:pic>
        <p:nvPicPr>
          <p:cNvPr id="12" name="Grafik 11" descr="Ein Bild, das Person, Kleidung, Im Haus, Mann enthält.&#10;&#10;KI-generierte Inhalte können fehlerhaft sein.">
            <a:extLst>
              <a:ext uri="{FF2B5EF4-FFF2-40B4-BE49-F238E27FC236}">
                <a16:creationId xmlns:a16="http://schemas.microsoft.com/office/drawing/2014/main" id="{93929592-0C8D-C884-6B87-7F0DB20E51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842" y="4268626"/>
            <a:ext cx="2076368" cy="2076368"/>
          </a:xfrm>
          <a:prstGeom prst="rect">
            <a:avLst/>
          </a:prstGeom>
        </p:spPr>
      </p:pic>
    </p:spTree>
    <p:extLst>
      <p:ext uri="{BB962C8B-B14F-4D97-AF65-F5344CB8AC3E}">
        <p14:creationId xmlns:p14="http://schemas.microsoft.com/office/powerpoint/2010/main" val="260554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062" y="191960"/>
            <a:ext cx="1891591" cy="891281"/>
          </a:xfrm>
          <a:prstGeom prst="rect">
            <a:avLst/>
          </a:prstGeom>
        </p:spPr>
      </p:pic>
      <p:sp>
        <p:nvSpPr>
          <p:cNvPr id="4" name="Untertitel 3"/>
          <p:cNvSpPr>
            <a:spLocks noGrp="1"/>
          </p:cNvSpPr>
          <p:nvPr>
            <p:ph type="subTitle" idx="1"/>
          </p:nvPr>
        </p:nvSpPr>
        <p:spPr>
          <a:xfrm>
            <a:off x="1296064" y="1952046"/>
            <a:ext cx="8813906" cy="4707172"/>
          </a:xfrm>
        </p:spPr>
        <p:txBody>
          <a:bodyPr/>
          <a:lstStyle/>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p:txBody>
      </p:sp>
      <p:sp>
        <p:nvSpPr>
          <p:cNvPr id="7" name="Titel 1">
            <a:extLst>
              <a:ext uri="{FF2B5EF4-FFF2-40B4-BE49-F238E27FC236}">
                <a16:creationId xmlns:a16="http://schemas.microsoft.com/office/drawing/2014/main" id="{28A073EB-55F2-47AA-9A48-7BBB6648458B}"/>
              </a:ext>
            </a:extLst>
          </p:cNvPr>
          <p:cNvSpPr txBox="1">
            <a:spLocks/>
          </p:cNvSpPr>
          <p:nvPr/>
        </p:nvSpPr>
        <p:spPr>
          <a:xfrm>
            <a:off x="-772071" y="159793"/>
            <a:ext cx="9088341" cy="7338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de-DE" sz="3200" b="1" dirty="0">
              <a:latin typeface="Gotham Book" pitchFamily="50" charset="0"/>
            </a:endParaRPr>
          </a:p>
        </p:txBody>
      </p:sp>
      <p:pic>
        <p:nvPicPr>
          <p:cNvPr id="11" name="Grafik 10">
            <a:extLst>
              <a:ext uri="{FF2B5EF4-FFF2-40B4-BE49-F238E27FC236}">
                <a16:creationId xmlns:a16="http://schemas.microsoft.com/office/drawing/2014/main" id="{C86505B4-8884-3D1A-1045-D089030984C8}"/>
              </a:ext>
            </a:extLst>
          </p:cNvPr>
          <p:cNvPicPr>
            <a:picLocks noChangeAspect="1"/>
          </p:cNvPicPr>
          <p:nvPr/>
        </p:nvPicPr>
        <p:blipFill>
          <a:blip r:embed="rId3"/>
          <a:stretch>
            <a:fillRect/>
          </a:stretch>
        </p:blipFill>
        <p:spPr>
          <a:xfrm>
            <a:off x="503537" y="261573"/>
            <a:ext cx="11184926" cy="6242749"/>
          </a:xfrm>
          <a:prstGeom prst="rect">
            <a:avLst/>
          </a:prstGeom>
        </p:spPr>
      </p:pic>
    </p:spTree>
    <p:extLst>
      <p:ext uri="{BB962C8B-B14F-4D97-AF65-F5344CB8AC3E}">
        <p14:creationId xmlns:p14="http://schemas.microsoft.com/office/powerpoint/2010/main" val="99917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1ABBF0EB-B137-FCEB-2B12-19BC621295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89FAB-D41B-4CF5-9105-8975FCEFB9DA}" type="slidenum">
              <a:rPr kumimoji="0" lang="de-DE" sz="1200" b="0" i="0" u="none" strike="noStrike" kern="1200" cap="none" spc="0" normalizeH="0" baseline="0" noProof="0" smtClean="0">
                <a:ln>
                  <a:noFill/>
                </a:ln>
                <a:solidFill>
                  <a:prstClr val="white"/>
                </a:solidFill>
                <a:effectLst/>
                <a:uLnTx/>
                <a:uFillTx/>
                <a:latin typeface="Gotham Light"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white"/>
              </a:solidFill>
              <a:effectLst/>
              <a:uLnTx/>
              <a:uFillTx/>
              <a:latin typeface="Gotham Light" pitchFamily="50" charset="0"/>
              <a:ea typeface="+mn-ea"/>
              <a:cs typeface="+mn-cs"/>
            </a:endParaRPr>
          </a:p>
        </p:txBody>
      </p:sp>
      <p:sp>
        <p:nvSpPr>
          <p:cNvPr id="4" name="Titel 6">
            <a:extLst>
              <a:ext uri="{FF2B5EF4-FFF2-40B4-BE49-F238E27FC236}">
                <a16:creationId xmlns:a16="http://schemas.microsoft.com/office/drawing/2014/main" id="{A9A1274B-23FA-440A-83BD-F28FDE35C0DE}"/>
              </a:ext>
            </a:extLst>
          </p:cNvPr>
          <p:cNvSpPr>
            <a:spLocks noGrp="1"/>
          </p:cNvSpPr>
          <p:nvPr>
            <p:ph type="title"/>
          </p:nvPr>
        </p:nvSpPr>
        <p:spPr>
          <a:xfrm>
            <a:off x="609600" y="1563688"/>
            <a:ext cx="10972800" cy="3730625"/>
          </a:xfrm>
        </p:spPr>
        <p:txBody>
          <a:bodyPr/>
          <a:lstStyle/>
          <a:p>
            <a:r>
              <a:rPr lang="de-DE" dirty="0"/>
              <a:t>Lernen über Video</a:t>
            </a:r>
            <a:br>
              <a:rPr lang="de-DE" dirty="0"/>
            </a:br>
            <a:r>
              <a:rPr lang="de-DE" dirty="0"/>
              <a:t>Studien &amp; Einordnung</a:t>
            </a:r>
          </a:p>
        </p:txBody>
      </p:sp>
    </p:spTree>
    <p:extLst>
      <p:ext uri="{BB962C8B-B14F-4D97-AF65-F5344CB8AC3E}">
        <p14:creationId xmlns:p14="http://schemas.microsoft.com/office/powerpoint/2010/main" val="79068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062" y="191960"/>
            <a:ext cx="1891591" cy="891281"/>
          </a:xfrm>
          <a:prstGeom prst="rect">
            <a:avLst/>
          </a:prstGeom>
        </p:spPr>
      </p:pic>
      <p:sp>
        <p:nvSpPr>
          <p:cNvPr id="4" name="Untertitel 3"/>
          <p:cNvSpPr>
            <a:spLocks noGrp="1"/>
          </p:cNvSpPr>
          <p:nvPr>
            <p:ph type="subTitle" idx="1"/>
          </p:nvPr>
        </p:nvSpPr>
        <p:spPr>
          <a:xfrm>
            <a:off x="914400" y="1526650"/>
            <a:ext cx="9195570" cy="5132568"/>
          </a:xfrm>
        </p:spPr>
        <p:txBody>
          <a:bodyPr/>
          <a:lstStyle/>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p:txBody>
      </p:sp>
      <p:sp>
        <p:nvSpPr>
          <p:cNvPr id="7" name="Textfeld 6">
            <a:extLst>
              <a:ext uri="{FF2B5EF4-FFF2-40B4-BE49-F238E27FC236}">
                <a16:creationId xmlns:a16="http://schemas.microsoft.com/office/drawing/2014/main" id="{337BDF81-8BCE-986D-81FA-3C992D7F30DE}"/>
              </a:ext>
            </a:extLst>
          </p:cNvPr>
          <p:cNvSpPr txBox="1"/>
          <p:nvPr/>
        </p:nvSpPr>
        <p:spPr>
          <a:xfrm>
            <a:off x="631838" y="1153544"/>
            <a:ext cx="10556807" cy="5293757"/>
          </a:xfrm>
          <a:prstGeom prst="rect">
            <a:avLst/>
          </a:prstGeom>
          <a:noFill/>
        </p:spPr>
        <p:txBody>
          <a:bodyPr wrap="square" rtlCol="0">
            <a:spAutoFit/>
          </a:bodyPr>
          <a:lstStyle/>
          <a:p>
            <a:r>
              <a:rPr lang="de-DE" b="1" dirty="0"/>
              <a:t>Deutschland: Nutzung von Kurzvideos (2025)</a:t>
            </a:r>
            <a:br>
              <a:rPr lang="de-DE" dirty="0"/>
            </a:br>
            <a:r>
              <a:rPr lang="de-DE" dirty="0"/>
              <a:t>59 % der Bevölkerung in Deutschland ab 14 Jahren schauen regelmäßig Kurzvideos auf Plattformen wie </a:t>
            </a:r>
            <a:r>
              <a:rPr lang="de-DE" dirty="0" err="1"/>
              <a:t>TikTok</a:t>
            </a:r>
            <a:r>
              <a:rPr lang="de-DE" dirty="0"/>
              <a:t>, Instagram oder YouTube. Rund ein Drittel davon tut dies, um sich gezielt zu informieren.</a:t>
            </a:r>
          </a:p>
          <a:p>
            <a:r>
              <a:rPr lang="de-DE" sz="800" dirty="0"/>
              <a:t>Quelle: </a:t>
            </a:r>
            <a:r>
              <a:rPr lang="de-DE" sz="800" dirty="0">
                <a:hlinkClick r:id="rId3"/>
              </a:rPr>
              <a:t>https://www.die-medienanstalten.de/pressemitteilungen/medienanstalten-stellen-video-trends-2025-vor/</a:t>
            </a:r>
            <a:r>
              <a:rPr lang="de-DE" sz="800" dirty="0"/>
              <a:t> [09.12.2025]</a:t>
            </a:r>
          </a:p>
          <a:p>
            <a:endParaRPr lang="de-DE" dirty="0"/>
          </a:p>
          <a:p>
            <a:r>
              <a:rPr lang="de-DE" b="1" dirty="0"/>
              <a:t>Deutschland: YouTube als Lern- und Informationsmedium</a:t>
            </a:r>
            <a:br>
              <a:rPr lang="de-DE" dirty="0"/>
            </a:br>
            <a:r>
              <a:rPr lang="de-DE" dirty="0"/>
              <a:t>Laut ARD/ZDF-Onlinestudie nutzen 95 % der 14-29-Jährigen in Deutschland mindestens selten YouTube-Videos. 55 % der 12-19-Jährigen nutzen die Plattform mehrmals pro Woche oder täglich als Informationsquelle.</a:t>
            </a:r>
          </a:p>
          <a:p>
            <a:r>
              <a:rPr lang="de-DE" sz="800" dirty="0"/>
              <a:t>Quelle: </a:t>
            </a:r>
            <a:r>
              <a:rPr lang="de-DE" sz="800" dirty="0">
                <a:hlinkClick r:id="rId4"/>
              </a:rPr>
              <a:t>https://www.bpb.de/lernen/bewegtbild-und-politische-bildung/themen-und-hintergruende/youtube-lernmedium/343190/nutzer-innenstruktur-und-nutzungsmotivation/</a:t>
            </a:r>
            <a:r>
              <a:rPr lang="de-DE" sz="800" dirty="0"/>
              <a:t> [09.12.2025]</a:t>
            </a:r>
          </a:p>
          <a:p>
            <a:endParaRPr lang="de-DE" dirty="0"/>
          </a:p>
          <a:p>
            <a:r>
              <a:rPr lang="de-DE" b="1" dirty="0"/>
              <a:t>Tägliche Nutzungsdauer in Deutschland (2025)</a:t>
            </a:r>
            <a:br>
              <a:rPr lang="de-DE" dirty="0"/>
            </a:br>
            <a:r>
              <a:rPr lang="de-DE" dirty="0"/>
              <a:t>Deutsche </a:t>
            </a:r>
            <a:r>
              <a:rPr lang="de-DE" dirty="0" err="1"/>
              <a:t>Nutzer:innen</a:t>
            </a:r>
            <a:r>
              <a:rPr lang="de-DE" dirty="0"/>
              <a:t> verbringen durchschnittlich etwa </a:t>
            </a:r>
            <a:r>
              <a:rPr lang="de-DE" b="1" dirty="0"/>
              <a:t>30 Minuten pro Tag auf YouTube</a:t>
            </a:r>
            <a:r>
              <a:rPr lang="de-DE" dirty="0"/>
              <a:t>. </a:t>
            </a:r>
          </a:p>
          <a:p>
            <a:r>
              <a:rPr lang="de-DE" dirty="0"/>
              <a:t>Zum Vergleich: Auf </a:t>
            </a:r>
            <a:r>
              <a:rPr lang="de-DE" dirty="0" err="1"/>
              <a:t>TikTok</a:t>
            </a:r>
            <a:r>
              <a:rPr lang="de-DE" dirty="0"/>
              <a:t> werden durchschnittlich 75 Minuten pro Tag verbracht</a:t>
            </a:r>
          </a:p>
          <a:p>
            <a:r>
              <a:rPr lang="de-DE" sz="800" dirty="0"/>
              <a:t>Quelle: </a:t>
            </a:r>
            <a:r>
              <a:rPr lang="de-DE" sz="800" dirty="0">
                <a:hlinkClick r:id="rId5"/>
              </a:rPr>
              <a:t>https://www.agorapulse.com/de/blog/social-media-statistik-fuer-deutschland-und-die-welt/</a:t>
            </a:r>
            <a:r>
              <a:rPr lang="de-DE" sz="800" dirty="0"/>
              <a:t> [09.12.2025]</a:t>
            </a:r>
          </a:p>
          <a:p>
            <a:endParaRPr lang="de-DE" b="1" dirty="0"/>
          </a:p>
          <a:p>
            <a:r>
              <a:rPr lang="de-DE" b="1" dirty="0"/>
              <a:t>Marktgröße und Wachstum</a:t>
            </a:r>
            <a:br>
              <a:rPr lang="de-DE" dirty="0"/>
            </a:br>
            <a:r>
              <a:rPr lang="de-DE" dirty="0"/>
              <a:t>Der globale Markt für E-Learning-Videos wird voraussichtlich von 2024 bis 2029 mit einer </a:t>
            </a:r>
          </a:p>
          <a:p>
            <a:r>
              <a:rPr lang="de-DE" dirty="0"/>
              <a:t>jährlichen Wachstumsrate von 15,2 % wachsen und bis 2029 ein geschätztes Volumen von </a:t>
            </a:r>
          </a:p>
          <a:p>
            <a:r>
              <a:rPr lang="de-DE" dirty="0"/>
              <a:t>625,3 Milliarden US-Dollar erreichen.</a:t>
            </a:r>
          </a:p>
          <a:p>
            <a:r>
              <a:rPr lang="de-DE" sz="800" dirty="0"/>
              <a:t>Quelle: </a:t>
            </a:r>
            <a:r>
              <a:rPr lang="de-DE" sz="800" dirty="0">
                <a:hlinkClick r:id="rId6"/>
              </a:rPr>
              <a:t>https://recorder.easeus.com/insights/elearning-video-consumption-statistics-and-trends.html</a:t>
            </a:r>
            <a:r>
              <a:rPr lang="de-DE" sz="800" dirty="0"/>
              <a:t> [09.12.2015]</a:t>
            </a:r>
          </a:p>
          <a:p>
            <a:endParaRPr lang="de-DE" dirty="0"/>
          </a:p>
        </p:txBody>
      </p:sp>
      <p:sp>
        <p:nvSpPr>
          <p:cNvPr id="12" name="Titel 1">
            <a:extLst>
              <a:ext uri="{FF2B5EF4-FFF2-40B4-BE49-F238E27FC236}">
                <a16:creationId xmlns:a16="http://schemas.microsoft.com/office/drawing/2014/main" id="{CAE71863-50FF-F39A-922E-C53070AD9514}"/>
              </a:ext>
            </a:extLst>
          </p:cNvPr>
          <p:cNvSpPr txBox="1">
            <a:spLocks/>
          </p:cNvSpPr>
          <p:nvPr/>
        </p:nvSpPr>
        <p:spPr>
          <a:xfrm>
            <a:off x="860726" y="129595"/>
            <a:ext cx="9088341" cy="7338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z="3200" b="1" dirty="0">
                <a:latin typeface="Gotham Book" pitchFamily="50" charset="0"/>
              </a:rPr>
              <a:t>Videostreaming: Studien</a:t>
            </a:r>
          </a:p>
        </p:txBody>
      </p:sp>
      <p:pic>
        <p:nvPicPr>
          <p:cNvPr id="14" name="Grafik 13" descr="Ein Bild, das Computer, Tisch, computer, Mobiliar enthält.&#10;&#10;KI-generierte Inhalte können fehlerhaft sein.">
            <a:extLst>
              <a:ext uri="{FF2B5EF4-FFF2-40B4-BE49-F238E27FC236}">
                <a16:creationId xmlns:a16="http://schemas.microsoft.com/office/drawing/2014/main" id="{76F1904A-AF56-6EA3-62C6-E322DEE04A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1376" y="4153248"/>
            <a:ext cx="2724961" cy="2667159"/>
          </a:xfrm>
          <a:prstGeom prst="rect">
            <a:avLst/>
          </a:prstGeom>
        </p:spPr>
      </p:pic>
    </p:spTree>
    <p:extLst>
      <p:ext uri="{BB962C8B-B14F-4D97-AF65-F5344CB8AC3E}">
        <p14:creationId xmlns:p14="http://schemas.microsoft.com/office/powerpoint/2010/main" val="138954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사각형: 둥근 모서리 37">
            <a:extLst>
              <a:ext uri="{FF2B5EF4-FFF2-40B4-BE49-F238E27FC236}">
                <a16:creationId xmlns:a16="http://schemas.microsoft.com/office/drawing/2014/main" id="{57C9C667-2B9C-48DC-BC22-F727D3BB3728}"/>
              </a:ext>
            </a:extLst>
          </p:cNvPr>
          <p:cNvSpPr/>
          <p:nvPr/>
        </p:nvSpPr>
        <p:spPr>
          <a:xfrm>
            <a:off x="0" y="4835877"/>
            <a:ext cx="748937" cy="1777059"/>
          </a:xfrm>
          <a:custGeom>
            <a:avLst/>
            <a:gdLst>
              <a:gd name="connsiteX0" fmla="*/ 0 w 705394"/>
              <a:gd name="connsiteY0" fmla="*/ 0 h 1757970"/>
              <a:gd name="connsiteX1" fmla="*/ 0 w 705394"/>
              <a:gd name="connsiteY1" fmla="*/ 0 h 1757970"/>
              <a:gd name="connsiteX2" fmla="*/ 705394 w 705394"/>
              <a:gd name="connsiteY2" fmla="*/ 0 h 1757970"/>
              <a:gd name="connsiteX3" fmla="*/ 705394 w 705394"/>
              <a:gd name="connsiteY3" fmla="*/ 0 h 1757970"/>
              <a:gd name="connsiteX4" fmla="*/ 705394 w 705394"/>
              <a:gd name="connsiteY4" fmla="*/ 1757970 h 1757970"/>
              <a:gd name="connsiteX5" fmla="*/ 705394 w 705394"/>
              <a:gd name="connsiteY5" fmla="*/ 1757970 h 1757970"/>
              <a:gd name="connsiteX6" fmla="*/ 0 w 705394"/>
              <a:gd name="connsiteY6" fmla="*/ 1757970 h 1757970"/>
              <a:gd name="connsiteX7" fmla="*/ 0 w 705394"/>
              <a:gd name="connsiteY7" fmla="*/ 1757970 h 1757970"/>
              <a:gd name="connsiteX8" fmla="*/ 0 w 705394"/>
              <a:gd name="connsiteY8" fmla="*/ 0 h 1757970"/>
              <a:gd name="connsiteX0" fmla="*/ 0 w 705394"/>
              <a:gd name="connsiteY0" fmla="*/ 0 h 1757970"/>
              <a:gd name="connsiteX1" fmla="*/ 0 w 705394"/>
              <a:gd name="connsiteY1" fmla="*/ 0 h 1757970"/>
              <a:gd name="connsiteX2" fmla="*/ 705394 w 705394"/>
              <a:gd name="connsiteY2" fmla="*/ 0 h 1757970"/>
              <a:gd name="connsiteX3" fmla="*/ 496388 w 705394"/>
              <a:gd name="connsiteY3" fmla="*/ 182880 h 1757970"/>
              <a:gd name="connsiteX4" fmla="*/ 705394 w 705394"/>
              <a:gd name="connsiteY4" fmla="*/ 1757970 h 1757970"/>
              <a:gd name="connsiteX5" fmla="*/ 705394 w 705394"/>
              <a:gd name="connsiteY5" fmla="*/ 1757970 h 1757970"/>
              <a:gd name="connsiteX6" fmla="*/ 0 w 705394"/>
              <a:gd name="connsiteY6" fmla="*/ 1757970 h 1757970"/>
              <a:gd name="connsiteX7" fmla="*/ 0 w 705394"/>
              <a:gd name="connsiteY7" fmla="*/ 1757970 h 1757970"/>
              <a:gd name="connsiteX8" fmla="*/ 0 w 705394"/>
              <a:gd name="connsiteY8" fmla="*/ 0 h 1757970"/>
              <a:gd name="connsiteX0" fmla="*/ 0 w 705394"/>
              <a:gd name="connsiteY0" fmla="*/ 0 h 1757970"/>
              <a:gd name="connsiteX1" fmla="*/ 0 w 705394"/>
              <a:gd name="connsiteY1" fmla="*/ 0 h 1757970"/>
              <a:gd name="connsiteX2" fmla="*/ 418011 w 705394"/>
              <a:gd name="connsiteY2" fmla="*/ 17417 h 1757970"/>
              <a:gd name="connsiteX3" fmla="*/ 496388 w 705394"/>
              <a:gd name="connsiteY3" fmla="*/ 182880 h 1757970"/>
              <a:gd name="connsiteX4" fmla="*/ 705394 w 705394"/>
              <a:gd name="connsiteY4" fmla="*/ 1757970 h 1757970"/>
              <a:gd name="connsiteX5" fmla="*/ 705394 w 705394"/>
              <a:gd name="connsiteY5" fmla="*/ 1757970 h 1757970"/>
              <a:gd name="connsiteX6" fmla="*/ 0 w 705394"/>
              <a:gd name="connsiteY6" fmla="*/ 1757970 h 1757970"/>
              <a:gd name="connsiteX7" fmla="*/ 0 w 705394"/>
              <a:gd name="connsiteY7" fmla="*/ 1757970 h 1757970"/>
              <a:gd name="connsiteX8" fmla="*/ 0 w 705394"/>
              <a:gd name="connsiteY8" fmla="*/ 0 h 1757970"/>
              <a:gd name="connsiteX0" fmla="*/ 0 w 748937"/>
              <a:gd name="connsiteY0" fmla="*/ 0 h 1757970"/>
              <a:gd name="connsiteX1" fmla="*/ 0 w 748937"/>
              <a:gd name="connsiteY1" fmla="*/ 0 h 1757970"/>
              <a:gd name="connsiteX2" fmla="*/ 418011 w 748937"/>
              <a:gd name="connsiteY2" fmla="*/ 17417 h 1757970"/>
              <a:gd name="connsiteX3" fmla="*/ 496388 w 748937"/>
              <a:gd name="connsiteY3" fmla="*/ 182880 h 1757970"/>
              <a:gd name="connsiteX4" fmla="*/ 705394 w 748937"/>
              <a:gd name="connsiteY4" fmla="*/ 1757970 h 1757970"/>
              <a:gd name="connsiteX5" fmla="*/ 748937 w 748937"/>
              <a:gd name="connsiteY5" fmla="*/ 1566381 h 1757970"/>
              <a:gd name="connsiteX6" fmla="*/ 0 w 748937"/>
              <a:gd name="connsiteY6" fmla="*/ 1757970 h 1757970"/>
              <a:gd name="connsiteX7" fmla="*/ 0 w 748937"/>
              <a:gd name="connsiteY7" fmla="*/ 1757970 h 1757970"/>
              <a:gd name="connsiteX8" fmla="*/ 0 w 748937"/>
              <a:gd name="connsiteY8" fmla="*/ 0 h 1757970"/>
              <a:gd name="connsiteX0" fmla="*/ 0 w 705394"/>
              <a:gd name="connsiteY0" fmla="*/ 0 h 1775387"/>
              <a:gd name="connsiteX1" fmla="*/ 0 w 705394"/>
              <a:gd name="connsiteY1" fmla="*/ 0 h 1775387"/>
              <a:gd name="connsiteX2" fmla="*/ 418011 w 705394"/>
              <a:gd name="connsiteY2" fmla="*/ 17417 h 1775387"/>
              <a:gd name="connsiteX3" fmla="*/ 496388 w 705394"/>
              <a:gd name="connsiteY3" fmla="*/ 182880 h 1775387"/>
              <a:gd name="connsiteX4" fmla="*/ 705394 w 705394"/>
              <a:gd name="connsiteY4" fmla="*/ 1757970 h 1775387"/>
              <a:gd name="connsiteX5" fmla="*/ 600892 w 705394"/>
              <a:gd name="connsiteY5" fmla="*/ 1775387 h 1775387"/>
              <a:gd name="connsiteX6" fmla="*/ 0 w 705394"/>
              <a:gd name="connsiteY6" fmla="*/ 1757970 h 1775387"/>
              <a:gd name="connsiteX7" fmla="*/ 0 w 705394"/>
              <a:gd name="connsiteY7" fmla="*/ 1757970 h 1775387"/>
              <a:gd name="connsiteX8" fmla="*/ 0 w 705394"/>
              <a:gd name="connsiteY8" fmla="*/ 0 h 1775387"/>
              <a:gd name="connsiteX0" fmla="*/ 0 w 748937"/>
              <a:gd name="connsiteY0" fmla="*/ 0 h 1775387"/>
              <a:gd name="connsiteX1" fmla="*/ 0 w 748937"/>
              <a:gd name="connsiteY1" fmla="*/ 0 h 1775387"/>
              <a:gd name="connsiteX2" fmla="*/ 418011 w 748937"/>
              <a:gd name="connsiteY2" fmla="*/ 17417 h 1775387"/>
              <a:gd name="connsiteX3" fmla="*/ 496388 w 748937"/>
              <a:gd name="connsiteY3" fmla="*/ 182880 h 1775387"/>
              <a:gd name="connsiteX4" fmla="*/ 748937 w 748937"/>
              <a:gd name="connsiteY4" fmla="*/ 1583799 h 1775387"/>
              <a:gd name="connsiteX5" fmla="*/ 600892 w 748937"/>
              <a:gd name="connsiteY5" fmla="*/ 1775387 h 1775387"/>
              <a:gd name="connsiteX6" fmla="*/ 0 w 748937"/>
              <a:gd name="connsiteY6" fmla="*/ 1757970 h 1775387"/>
              <a:gd name="connsiteX7" fmla="*/ 0 w 748937"/>
              <a:gd name="connsiteY7" fmla="*/ 1757970 h 1775387"/>
              <a:gd name="connsiteX8" fmla="*/ 0 w 748937"/>
              <a:gd name="connsiteY8" fmla="*/ 0 h 1775387"/>
              <a:gd name="connsiteX0" fmla="*/ 0 w 748937"/>
              <a:gd name="connsiteY0" fmla="*/ 0 h 1775387"/>
              <a:gd name="connsiteX1" fmla="*/ 0 w 748937"/>
              <a:gd name="connsiteY1" fmla="*/ 0 h 1775387"/>
              <a:gd name="connsiteX2" fmla="*/ 418011 w 748937"/>
              <a:gd name="connsiteY2" fmla="*/ 17417 h 1775387"/>
              <a:gd name="connsiteX3" fmla="*/ 496388 w 748937"/>
              <a:gd name="connsiteY3" fmla="*/ 182880 h 1775387"/>
              <a:gd name="connsiteX4" fmla="*/ 748937 w 748937"/>
              <a:gd name="connsiteY4" fmla="*/ 1583799 h 1775387"/>
              <a:gd name="connsiteX5" fmla="*/ 600892 w 748937"/>
              <a:gd name="connsiteY5" fmla="*/ 1775387 h 1775387"/>
              <a:gd name="connsiteX6" fmla="*/ 0 w 748937"/>
              <a:gd name="connsiteY6" fmla="*/ 1757970 h 1775387"/>
              <a:gd name="connsiteX7" fmla="*/ 0 w 748937"/>
              <a:gd name="connsiteY7" fmla="*/ 1757970 h 1775387"/>
              <a:gd name="connsiteX8" fmla="*/ 0 w 748937"/>
              <a:gd name="connsiteY8" fmla="*/ 0 h 1775387"/>
              <a:gd name="connsiteX0" fmla="*/ 0 w 748937"/>
              <a:gd name="connsiteY0" fmla="*/ 0 h 1777059"/>
              <a:gd name="connsiteX1" fmla="*/ 0 w 748937"/>
              <a:gd name="connsiteY1" fmla="*/ 0 h 1777059"/>
              <a:gd name="connsiteX2" fmla="*/ 418011 w 748937"/>
              <a:gd name="connsiteY2" fmla="*/ 17417 h 1777059"/>
              <a:gd name="connsiteX3" fmla="*/ 496388 w 748937"/>
              <a:gd name="connsiteY3" fmla="*/ 182880 h 1777059"/>
              <a:gd name="connsiteX4" fmla="*/ 748937 w 748937"/>
              <a:gd name="connsiteY4" fmla="*/ 1583799 h 1777059"/>
              <a:gd name="connsiteX5" fmla="*/ 600892 w 748937"/>
              <a:gd name="connsiteY5" fmla="*/ 1775387 h 1777059"/>
              <a:gd name="connsiteX6" fmla="*/ 0 w 748937"/>
              <a:gd name="connsiteY6" fmla="*/ 1757970 h 1777059"/>
              <a:gd name="connsiteX7" fmla="*/ 0 w 748937"/>
              <a:gd name="connsiteY7" fmla="*/ 1757970 h 1777059"/>
              <a:gd name="connsiteX8" fmla="*/ 0 w 748937"/>
              <a:gd name="connsiteY8" fmla="*/ 0 h 177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937" h="1777059">
                <a:moveTo>
                  <a:pt x="0" y="0"/>
                </a:moveTo>
                <a:lnTo>
                  <a:pt x="0" y="0"/>
                </a:lnTo>
                <a:lnTo>
                  <a:pt x="418011" y="17417"/>
                </a:lnTo>
                <a:lnTo>
                  <a:pt x="496388" y="182880"/>
                </a:lnTo>
                <a:lnTo>
                  <a:pt x="748937" y="1583799"/>
                </a:lnTo>
                <a:cubicBezTo>
                  <a:pt x="743132" y="1708622"/>
                  <a:pt x="676366" y="1789901"/>
                  <a:pt x="600892" y="1775387"/>
                </a:cubicBezTo>
                <a:lnTo>
                  <a:pt x="0" y="1757970"/>
                </a:lnTo>
                <a:lnTo>
                  <a:pt x="0" y="1757970"/>
                </a:lnTo>
                <a:lnTo>
                  <a:pt x="0"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US" sz="4800" dirty="0">
                <a:latin typeface="Gotham Medium" pitchFamily="50" charset="0"/>
              </a:rPr>
              <a:t>Videos &amp; </a:t>
            </a:r>
            <a:r>
              <a:rPr lang="en-US" sz="4800" dirty="0" err="1">
                <a:latin typeface="Gotham Medium" pitchFamily="50" charset="0"/>
              </a:rPr>
              <a:t>Selbstgesteuertes</a:t>
            </a:r>
            <a:r>
              <a:rPr lang="en-US" sz="4800" dirty="0">
                <a:latin typeface="Gotham Medium" pitchFamily="50" charset="0"/>
              </a:rPr>
              <a:t> </a:t>
            </a:r>
            <a:r>
              <a:rPr lang="en-US" sz="4800" dirty="0" err="1">
                <a:latin typeface="Gotham Medium" pitchFamily="50" charset="0"/>
              </a:rPr>
              <a:t>Lernen</a:t>
            </a:r>
            <a:endParaRPr lang="en-US" sz="4800" dirty="0">
              <a:latin typeface="Gotham Medium" pitchFamily="50" charset="0"/>
            </a:endParaRPr>
          </a:p>
        </p:txBody>
      </p:sp>
      <p:grpSp>
        <p:nvGrpSpPr>
          <p:cNvPr id="4" name="그룹 3">
            <a:extLst>
              <a:ext uri="{FF2B5EF4-FFF2-40B4-BE49-F238E27FC236}">
                <a16:creationId xmlns:a16="http://schemas.microsoft.com/office/drawing/2014/main" id="{1D732EBC-8CF1-45E5-B0F1-FC5FAA704529}"/>
              </a:ext>
            </a:extLst>
          </p:cNvPr>
          <p:cNvGrpSpPr/>
          <p:nvPr/>
        </p:nvGrpSpPr>
        <p:grpSpPr>
          <a:xfrm>
            <a:off x="323529" y="3392910"/>
            <a:ext cx="4890680" cy="3046734"/>
            <a:chOff x="593248" y="-39"/>
            <a:chExt cx="11004531" cy="6855463"/>
          </a:xfrm>
        </p:grpSpPr>
        <p:sp>
          <p:nvSpPr>
            <p:cNvPr id="23" name="자유형: 도형 22">
              <a:extLst>
                <a:ext uri="{FF2B5EF4-FFF2-40B4-BE49-F238E27FC236}">
                  <a16:creationId xmlns:a16="http://schemas.microsoft.com/office/drawing/2014/main" id="{E1F07239-4247-4640-9A11-B1F5FAF8AC6F}"/>
                </a:ext>
              </a:extLst>
            </p:cNvPr>
            <p:cNvSpPr/>
            <p:nvPr/>
          </p:nvSpPr>
          <p:spPr>
            <a:xfrm>
              <a:off x="2724939" y="-39"/>
              <a:ext cx="8859769" cy="5261333"/>
            </a:xfrm>
            <a:custGeom>
              <a:avLst/>
              <a:gdLst>
                <a:gd name="connsiteX0" fmla="*/ 0 w 8859769"/>
                <a:gd name="connsiteY0" fmla="*/ 3417069 h 5261333"/>
                <a:gd name="connsiteX1" fmla="*/ 2977037 w 8859769"/>
                <a:gd name="connsiteY1" fmla="*/ 5224090 h 5261333"/>
                <a:gd name="connsiteX2" fmla="*/ 3241382 w 8859769"/>
                <a:gd name="connsiteY2" fmla="*/ 5225254 h 5261333"/>
                <a:gd name="connsiteX3" fmla="*/ 8837011 w 8859769"/>
                <a:gd name="connsiteY3" fmla="*/ 1918451 h 5261333"/>
                <a:gd name="connsiteX4" fmla="*/ 8837759 w 8859769"/>
                <a:gd name="connsiteY4" fmla="*/ 1838815 h 5261333"/>
                <a:gd name="connsiteX5" fmla="*/ 5884746 w 8859769"/>
                <a:gd name="connsiteY5" fmla="*/ 28885 h 5261333"/>
                <a:gd name="connsiteX6" fmla="*/ 5685407 w 8859769"/>
                <a:gd name="connsiteY6" fmla="*/ 27056 h 5261333"/>
                <a:gd name="connsiteX7" fmla="*/ 0 w 8859769"/>
                <a:gd name="connsiteY7" fmla="*/ 3417069 h 52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59769" h="5261333">
                  <a:moveTo>
                    <a:pt x="0" y="3417069"/>
                  </a:moveTo>
                  <a:lnTo>
                    <a:pt x="2977037" y="5224090"/>
                  </a:lnTo>
                  <a:cubicBezTo>
                    <a:pt x="3058169" y="5273301"/>
                    <a:pt x="3159834" y="5273800"/>
                    <a:pt x="3241382" y="5225254"/>
                  </a:cubicBezTo>
                  <a:lnTo>
                    <a:pt x="8837011" y="1918451"/>
                  </a:lnTo>
                  <a:cubicBezTo>
                    <a:pt x="8867020" y="1900578"/>
                    <a:pt x="8867435" y="1857269"/>
                    <a:pt x="8837759" y="1838815"/>
                  </a:cubicBezTo>
                  <a:lnTo>
                    <a:pt x="5884746" y="28885"/>
                  </a:lnTo>
                  <a:cubicBezTo>
                    <a:pt x="5823897" y="-8938"/>
                    <a:pt x="5747004" y="-9686"/>
                    <a:pt x="5685407" y="27056"/>
                  </a:cubicBezTo>
                  <a:lnTo>
                    <a:pt x="0" y="3417069"/>
                  </a:lnTo>
                  <a:close/>
                </a:path>
              </a:pathLst>
            </a:custGeom>
            <a:solidFill>
              <a:srgbClr val="26586F"/>
            </a:solidFill>
            <a:ln w="83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24" name="자유형: 도형 23">
              <a:extLst>
                <a:ext uri="{FF2B5EF4-FFF2-40B4-BE49-F238E27FC236}">
                  <a16:creationId xmlns:a16="http://schemas.microsoft.com/office/drawing/2014/main" id="{540C15E9-2729-4A50-9AC5-0021B5D2C4CF}"/>
                </a:ext>
              </a:extLst>
            </p:cNvPr>
            <p:cNvSpPr/>
            <p:nvPr/>
          </p:nvSpPr>
          <p:spPr>
            <a:xfrm>
              <a:off x="2722247" y="1885058"/>
              <a:ext cx="8875532" cy="3725856"/>
            </a:xfrm>
            <a:custGeom>
              <a:avLst/>
              <a:gdLst>
                <a:gd name="connsiteX0" fmla="*/ 8874616 w 8875532"/>
                <a:gd name="connsiteY0" fmla="*/ 24873 h 3725856"/>
                <a:gd name="connsiteX1" fmla="*/ 8856993 w 8875532"/>
                <a:gd name="connsiteY1" fmla="*/ 268 h 3725856"/>
                <a:gd name="connsiteX2" fmla="*/ 8847101 w 8875532"/>
                <a:gd name="connsiteY2" fmla="*/ 21798 h 3725856"/>
                <a:gd name="connsiteX3" fmla="*/ 3287964 w 8875532"/>
                <a:gd name="connsiteY3" fmla="*/ 3310894 h 3725856"/>
                <a:gd name="connsiteX4" fmla="*/ 2958199 w 8875532"/>
                <a:gd name="connsiteY4" fmla="*/ 3316630 h 3725856"/>
                <a:gd name="connsiteX5" fmla="*/ 10671 w 8875532"/>
                <a:gd name="connsiteY5" fmla="*/ 1528729 h 3725856"/>
                <a:gd name="connsiteX6" fmla="*/ 31 w 8875532"/>
                <a:gd name="connsiteY6" fmla="*/ 1939461 h 3725856"/>
                <a:gd name="connsiteX7" fmla="*/ 39932 w 8875532"/>
                <a:gd name="connsiteY7" fmla="*/ 2005464 h 3725856"/>
                <a:gd name="connsiteX8" fmla="*/ 2828021 w 8875532"/>
                <a:gd name="connsiteY8" fmla="*/ 3636421 h 3725856"/>
                <a:gd name="connsiteX9" fmla="*/ 3080894 w 8875532"/>
                <a:gd name="connsiteY9" fmla="*/ 3722374 h 3725856"/>
                <a:gd name="connsiteX10" fmla="*/ 3202260 w 8875532"/>
                <a:gd name="connsiteY10" fmla="*/ 3722541 h 3725856"/>
                <a:gd name="connsiteX11" fmla="*/ 3345073 w 8875532"/>
                <a:gd name="connsiteY11" fmla="*/ 3677818 h 3725856"/>
                <a:gd name="connsiteX12" fmla="*/ 8845188 w 8875532"/>
                <a:gd name="connsiteY12" fmla="*/ 470186 h 3725856"/>
                <a:gd name="connsiteX13" fmla="*/ 8875530 w 8875532"/>
                <a:gd name="connsiteY13" fmla="*/ 431698 h 3725856"/>
                <a:gd name="connsiteX14" fmla="*/ 8874616 w 8875532"/>
                <a:gd name="connsiteY14" fmla="*/ 24873 h 372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75532" h="3725856">
                  <a:moveTo>
                    <a:pt x="8874616" y="24873"/>
                  </a:moveTo>
                  <a:cubicBezTo>
                    <a:pt x="8874616" y="13235"/>
                    <a:pt x="8877691" y="-2226"/>
                    <a:pt x="8856993" y="268"/>
                  </a:cubicBezTo>
                  <a:cubicBezTo>
                    <a:pt x="8863975" y="12238"/>
                    <a:pt x="8856328" y="16394"/>
                    <a:pt x="8847101" y="21798"/>
                  </a:cubicBezTo>
                  <a:cubicBezTo>
                    <a:pt x="8681761" y="119389"/>
                    <a:pt x="3584729" y="3135496"/>
                    <a:pt x="3287964" y="3310894"/>
                  </a:cubicBezTo>
                  <a:cubicBezTo>
                    <a:pt x="3179650" y="3374903"/>
                    <a:pt x="3068093" y="3377064"/>
                    <a:pt x="2958199" y="3316630"/>
                  </a:cubicBezTo>
                  <a:cubicBezTo>
                    <a:pt x="2752625" y="3203577"/>
                    <a:pt x="326804" y="1714851"/>
                    <a:pt x="10671" y="1528729"/>
                  </a:cubicBezTo>
                  <a:cubicBezTo>
                    <a:pt x="10256" y="1662896"/>
                    <a:pt x="2857" y="1805376"/>
                    <a:pt x="31" y="1939461"/>
                  </a:cubicBezTo>
                  <a:cubicBezTo>
                    <a:pt x="-717" y="1973543"/>
                    <a:pt x="12001" y="1989337"/>
                    <a:pt x="39932" y="2005464"/>
                  </a:cubicBezTo>
                  <a:cubicBezTo>
                    <a:pt x="345009" y="2182109"/>
                    <a:pt x="2519453" y="3454704"/>
                    <a:pt x="2828021" y="3636421"/>
                  </a:cubicBezTo>
                  <a:cubicBezTo>
                    <a:pt x="2906660" y="3682723"/>
                    <a:pt x="2987875" y="3719382"/>
                    <a:pt x="3080894" y="3722374"/>
                  </a:cubicBezTo>
                  <a:cubicBezTo>
                    <a:pt x="3121377" y="3727196"/>
                    <a:pt x="3161777" y="3726780"/>
                    <a:pt x="3202260" y="3722541"/>
                  </a:cubicBezTo>
                  <a:cubicBezTo>
                    <a:pt x="3254131" y="3721377"/>
                    <a:pt x="3301514" y="3702258"/>
                    <a:pt x="3345073" y="3677818"/>
                  </a:cubicBezTo>
                  <a:cubicBezTo>
                    <a:pt x="3471094" y="3607077"/>
                    <a:pt x="8618501" y="602525"/>
                    <a:pt x="8845188" y="470186"/>
                  </a:cubicBezTo>
                  <a:cubicBezTo>
                    <a:pt x="8859985" y="461541"/>
                    <a:pt x="8875780" y="456054"/>
                    <a:pt x="8875530" y="431698"/>
                  </a:cubicBezTo>
                  <a:cubicBezTo>
                    <a:pt x="8874034" y="296118"/>
                    <a:pt x="8874865" y="160454"/>
                    <a:pt x="8874616" y="24873"/>
                  </a:cubicBezTo>
                  <a:close/>
                </a:path>
              </a:pathLst>
            </a:custGeom>
            <a:solidFill>
              <a:srgbClr val="174859"/>
            </a:solidFill>
            <a:ln w="83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25" name="자유형: 도형 24">
              <a:extLst>
                <a:ext uri="{FF2B5EF4-FFF2-40B4-BE49-F238E27FC236}">
                  <a16:creationId xmlns:a16="http://schemas.microsoft.com/office/drawing/2014/main" id="{944A8D14-7A24-4A63-B9E2-CF4171D3491B}"/>
                </a:ext>
              </a:extLst>
            </p:cNvPr>
            <p:cNvSpPr/>
            <p:nvPr/>
          </p:nvSpPr>
          <p:spPr>
            <a:xfrm>
              <a:off x="3488961" y="374257"/>
              <a:ext cx="7396545" cy="4439426"/>
            </a:xfrm>
            <a:custGeom>
              <a:avLst/>
              <a:gdLst>
                <a:gd name="connsiteX0" fmla="*/ 16377 w 7396545"/>
                <a:gd name="connsiteY0" fmla="*/ 2723148 h 4439426"/>
                <a:gd name="connsiteX1" fmla="*/ 2841790 w 7396545"/>
                <a:gd name="connsiteY1" fmla="*/ 4424846 h 4439426"/>
                <a:gd name="connsiteX2" fmla="*/ 2945699 w 7396545"/>
                <a:gd name="connsiteY2" fmla="*/ 4425512 h 4439426"/>
                <a:gd name="connsiteX3" fmla="*/ 7378461 w 7396545"/>
                <a:gd name="connsiteY3" fmla="*/ 1835016 h 4439426"/>
                <a:gd name="connsiteX4" fmla="*/ 7377463 w 7396545"/>
                <a:gd name="connsiteY4" fmla="*/ 1771424 h 4439426"/>
                <a:gd name="connsiteX5" fmla="*/ 4552549 w 7396545"/>
                <a:gd name="connsiteY5" fmla="*/ 13365 h 4439426"/>
                <a:gd name="connsiteX6" fmla="*/ 4444235 w 7396545"/>
                <a:gd name="connsiteY6" fmla="*/ 15027 h 4439426"/>
                <a:gd name="connsiteX7" fmla="*/ 16793 w 7396545"/>
                <a:gd name="connsiteY7" fmla="*/ 2664876 h 4439426"/>
                <a:gd name="connsiteX8" fmla="*/ 16377 w 7396545"/>
                <a:gd name="connsiteY8" fmla="*/ 2723148 h 443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6545" h="4439426">
                  <a:moveTo>
                    <a:pt x="16377" y="2723148"/>
                  </a:moveTo>
                  <a:lnTo>
                    <a:pt x="2841790" y="4424846"/>
                  </a:lnTo>
                  <a:cubicBezTo>
                    <a:pt x="2873711" y="4444049"/>
                    <a:pt x="2913529" y="4444298"/>
                    <a:pt x="2945699" y="4425512"/>
                  </a:cubicBezTo>
                  <a:lnTo>
                    <a:pt x="7378461" y="1835016"/>
                  </a:lnTo>
                  <a:cubicBezTo>
                    <a:pt x="7402983" y="1820635"/>
                    <a:pt x="7402485" y="1784973"/>
                    <a:pt x="7377463" y="1771424"/>
                  </a:cubicBezTo>
                  <a:lnTo>
                    <a:pt x="4552549" y="13365"/>
                  </a:lnTo>
                  <a:cubicBezTo>
                    <a:pt x="4518634" y="-5006"/>
                    <a:pt x="4477569" y="-4424"/>
                    <a:pt x="4444235" y="15027"/>
                  </a:cubicBezTo>
                  <a:lnTo>
                    <a:pt x="16793" y="2664876"/>
                  </a:lnTo>
                  <a:cubicBezTo>
                    <a:pt x="-5402" y="2677843"/>
                    <a:pt x="-5652" y="2709847"/>
                    <a:pt x="16377" y="2723148"/>
                  </a:cubicBezTo>
                  <a:close/>
                </a:path>
              </a:pathLst>
            </a:custGeom>
            <a:solidFill>
              <a:schemeClr val="bg1">
                <a:lumMod val="95000"/>
              </a:schemeClr>
            </a:solidFill>
            <a:ln w="83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26" name="자유형: 도형 25">
              <a:extLst>
                <a:ext uri="{FF2B5EF4-FFF2-40B4-BE49-F238E27FC236}">
                  <a16:creationId xmlns:a16="http://schemas.microsoft.com/office/drawing/2014/main" id="{41476A20-5FBD-4D83-BFD7-592918334E84}"/>
                </a:ext>
              </a:extLst>
            </p:cNvPr>
            <p:cNvSpPr/>
            <p:nvPr/>
          </p:nvSpPr>
          <p:spPr>
            <a:xfrm>
              <a:off x="593248" y="100251"/>
              <a:ext cx="10255469" cy="6755173"/>
            </a:xfrm>
            <a:custGeom>
              <a:avLst/>
              <a:gdLst>
                <a:gd name="connsiteX0" fmla="*/ 1167414 w 10255469"/>
                <a:gd name="connsiteY0" fmla="*/ 3133150 h 6755173"/>
                <a:gd name="connsiteX1" fmla="*/ 1489615 w 10255469"/>
                <a:gd name="connsiteY1" fmla="*/ 2914692 h 6755173"/>
                <a:gd name="connsiteX2" fmla="*/ 1985553 w 10255469"/>
                <a:gd name="connsiteY2" fmla="*/ 2456660 h 6755173"/>
                <a:gd name="connsiteX3" fmla="*/ 2164775 w 10255469"/>
                <a:gd name="connsiteY3" fmla="*/ 2192814 h 6755173"/>
                <a:gd name="connsiteX4" fmla="*/ 3051826 w 10255469"/>
                <a:gd name="connsiteY4" fmla="*/ 1501029 h 6755173"/>
                <a:gd name="connsiteX5" fmla="*/ 4750199 w 10255469"/>
                <a:gd name="connsiteY5" fmla="*/ 631767 h 6755173"/>
                <a:gd name="connsiteX6" fmla="*/ 6687065 w 10255469"/>
                <a:gd name="connsiteY6" fmla="*/ 0 h 6755173"/>
                <a:gd name="connsiteX7" fmla="*/ 5057770 w 10255469"/>
                <a:gd name="connsiteY7" fmla="*/ 1571105 h 6755173"/>
                <a:gd name="connsiteX8" fmla="*/ 3868386 w 10255469"/>
                <a:gd name="connsiteY8" fmla="*/ 2285252 h 6755173"/>
                <a:gd name="connsiteX9" fmla="*/ 2672932 w 10255469"/>
                <a:gd name="connsiteY9" fmla="*/ 2993413 h 6755173"/>
                <a:gd name="connsiteX10" fmla="*/ 2187219 w 10255469"/>
                <a:gd name="connsiteY10" fmla="*/ 3280202 h 6755173"/>
                <a:gd name="connsiteX11" fmla="*/ 2141583 w 10255469"/>
                <a:gd name="connsiteY11" fmla="*/ 3324260 h 6755173"/>
                <a:gd name="connsiteX12" fmla="*/ 2140585 w 10255469"/>
                <a:gd name="connsiteY12" fmla="*/ 3722606 h 6755173"/>
                <a:gd name="connsiteX13" fmla="*/ 2173753 w 10255469"/>
                <a:gd name="connsiteY13" fmla="*/ 3779631 h 6755173"/>
                <a:gd name="connsiteX14" fmla="*/ 3374028 w 10255469"/>
                <a:gd name="connsiteY14" fmla="*/ 4480311 h 6755173"/>
                <a:gd name="connsiteX15" fmla="*/ 4100975 w 10255469"/>
                <a:gd name="connsiteY15" fmla="*/ 4905590 h 6755173"/>
                <a:gd name="connsiteX16" fmla="*/ 5010388 w 10255469"/>
                <a:gd name="connsiteY16" fmla="*/ 5437854 h 6755173"/>
                <a:gd name="connsiteX17" fmla="*/ 5215795 w 10255469"/>
                <a:gd name="connsiteY17" fmla="*/ 5498953 h 6755173"/>
                <a:gd name="connsiteX18" fmla="*/ 5324110 w 10255469"/>
                <a:gd name="connsiteY18" fmla="*/ 5499202 h 6755173"/>
                <a:gd name="connsiteX19" fmla="*/ 5519875 w 10255469"/>
                <a:gd name="connsiteY19" fmla="*/ 5423306 h 6755173"/>
                <a:gd name="connsiteX20" fmla="*/ 6753983 w 10255469"/>
                <a:gd name="connsiteY20" fmla="*/ 4706750 h 6755173"/>
                <a:gd name="connsiteX21" fmla="*/ 6816494 w 10255469"/>
                <a:gd name="connsiteY21" fmla="*/ 4620629 h 6755173"/>
                <a:gd name="connsiteX22" fmla="*/ 6830459 w 10255469"/>
                <a:gd name="connsiteY22" fmla="*/ 4555790 h 6755173"/>
                <a:gd name="connsiteX23" fmla="*/ 6822895 w 10255469"/>
                <a:gd name="connsiteY23" fmla="*/ 4450967 h 6755173"/>
                <a:gd name="connsiteX24" fmla="*/ 6764706 w 10255469"/>
                <a:gd name="connsiteY24" fmla="*/ 4295602 h 6755173"/>
                <a:gd name="connsiteX25" fmla="*/ 6717905 w 10255469"/>
                <a:gd name="connsiteY25" fmla="*/ 4161268 h 6755173"/>
                <a:gd name="connsiteX26" fmla="*/ 6527544 w 10255469"/>
                <a:gd name="connsiteY26" fmla="*/ 3872401 h 6755173"/>
                <a:gd name="connsiteX27" fmla="*/ 6182981 w 10255469"/>
                <a:gd name="connsiteY27" fmla="*/ 3580125 h 6755173"/>
                <a:gd name="connsiteX28" fmla="*/ 6044824 w 10255469"/>
                <a:gd name="connsiteY28" fmla="*/ 3329663 h 6755173"/>
                <a:gd name="connsiteX29" fmla="*/ 6074833 w 10255469"/>
                <a:gd name="connsiteY29" fmla="*/ 3154015 h 6755173"/>
                <a:gd name="connsiteX30" fmla="*/ 6131359 w 10255469"/>
                <a:gd name="connsiteY30" fmla="*/ 3183941 h 6755173"/>
                <a:gd name="connsiteX31" fmla="*/ 6399362 w 10255469"/>
                <a:gd name="connsiteY31" fmla="*/ 3346122 h 6755173"/>
                <a:gd name="connsiteX32" fmla="*/ 6548160 w 10255469"/>
                <a:gd name="connsiteY32" fmla="*/ 3374552 h 6755173"/>
                <a:gd name="connsiteX33" fmla="*/ 6724472 w 10255469"/>
                <a:gd name="connsiteY33" fmla="*/ 3240468 h 6755173"/>
                <a:gd name="connsiteX34" fmla="*/ 6754980 w 10255469"/>
                <a:gd name="connsiteY34" fmla="*/ 3192919 h 6755173"/>
                <a:gd name="connsiteX35" fmla="*/ 6808015 w 10255469"/>
                <a:gd name="connsiteY35" fmla="*/ 3212703 h 6755173"/>
                <a:gd name="connsiteX36" fmla="*/ 7246678 w 10255469"/>
                <a:gd name="connsiteY36" fmla="*/ 3493673 h 6755173"/>
                <a:gd name="connsiteX37" fmla="*/ 7294310 w 10255469"/>
                <a:gd name="connsiteY37" fmla="*/ 3549285 h 6755173"/>
                <a:gd name="connsiteX38" fmla="*/ 7405783 w 10255469"/>
                <a:gd name="connsiteY38" fmla="*/ 3770986 h 6755173"/>
                <a:gd name="connsiteX39" fmla="*/ 7585255 w 10255469"/>
                <a:gd name="connsiteY39" fmla="*/ 4121201 h 6755173"/>
                <a:gd name="connsiteX40" fmla="*/ 7647019 w 10255469"/>
                <a:gd name="connsiteY40" fmla="*/ 4169415 h 6755173"/>
                <a:gd name="connsiteX41" fmla="*/ 7655581 w 10255469"/>
                <a:gd name="connsiteY41" fmla="*/ 4097842 h 6755173"/>
                <a:gd name="connsiteX42" fmla="*/ 7606702 w 10255469"/>
                <a:gd name="connsiteY42" fmla="*/ 3804154 h 6755173"/>
                <a:gd name="connsiteX43" fmla="*/ 7621167 w 10255469"/>
                <a:gd name="connsiteY43" fmla="*/ 3640060 h 6755173"/>
                <a:gd name="connsiteX44" fmla="*/ 7476193 w 10255469"/>
                <a:gd name="connsiteY44" fmla="*/ 3428834 h 6755173"/>
                <a:gd name="connsiteX45" fmla="*/ 7227808 w 10255469"/>
                <a:gd name="connsiteY45" fmla="*/ 3037637 h 6755173"/>
                <a:gd name="connsiteX46" fmla="*/ 7128887 w 10255469"/>
                <a:gd name="connsiteY46" fmla="*/ 2670879 h 6755173"/>
                <a:gd name="connsiteX47" fmla="*/ 7153742 w 10255469"/>
                <a:gd name="connsiteY47" fmla="*/ 2580853 h 6755173"/>
                <a:gd name="connsiteX48" fmla="*/ 7192728 w 10255469"/>
                <a:gd name="connsiteY48" fmla="*/ 2602299 h 6755173"/>
                <a:gd name="connsiteX49" fmla="*/ 7342690 w 10255469"/>
                <a:gd name="connsiteY49" fmla="*/ 2795737 h 6755173"/>
                <a:gd name="connsiteX50" fmla="*/ 7605788 w 10255469"/>
                <a:gd name="connsiteY50" fmla="*/ 2947943 h 6755173"/>
                <a:gd name="connsiteX51" fmla="*/ 7769632 w 10255469"/>
                <a:gd name="connsiteY51" fmla="*/ 2913112 h 6755173"/>
                <a:gd name="connsiteX52" fmla="*/ 7878695 w 10255469"/>
                <a:gd name="connsiteY52" fmla="*/ 2837633 h 6755173"/>
                <a:gd name="connsiteX53" fmla="*/ 7917765 w 10255469"/>
                <a:gd name="connsiteY53" fmla="*/ 2816435 h 6755173"/>
                <a:gd name="connsiteX54" fmla="*/ 7955587 w 10255469"/>
                <a:gd name="connsiteY54" fmla="*/ 2839877 h 6755173"/>
                <a:gd name="connsiteX55" fmla="*/ 8203805 w 10255469"/>
                <a:gd name="connsiteY55" fmla="*/ 3077039 h 6755173"/>
                <a:gd name="connsiteX56" fmla="*/ 8337723 w 10255469"/>
                <a:gd name="connsiteY56" fmla="*/ 3238140 h 6755173"/>
                <a:gd name="connsiteX57" fmla="*/ 8489348 w 10255469"/>
                <a:gd name="connsiteY57" fmla="*/ 3577548 h 6755173"/>
                <a:gd name="connsiteX58" fmla="*/ 8510212 w 10255469"/>
                <a:gd name="connsiteY58" fmla="*/ 3405143 h 6755173"/>
                <a:gd name="connsiteX59" fmla="*/ 8517361 w 10255469"/>
                <a:gd name="connsiteY59" fmla="*/ 3351941 h 6755173"/>
                <a:gd name="connsiteX60" fmla="*/ 8477710 w 10255469"/>
                <a:gd name="connsiteY60" fmla="*/ 3148944 h 6755173"/>
                <a:gd name="connsiteX61" fmla="*/ 8286351 w 10255469"/>
                <a:gd name="connsiteY61" fmla="*/ 2704213 h 6755173"/>
                <a:gd name="connsiteX62" fmla="*/ 8259750 w 10255469"/>
                <a:gd name="connsiteY62" fmla="*/ 2406202 h 6755173"/>
                <a:gd name="connsiteX63" fmla="*/ 8365987 w 10255469"/>
                <a:gd name="connsiteY63" fmla="*/ 2239615 h 6755173"/>
                <a:gd name="connsiteX64" fmla="*/ 8407300 w 10255469"/>
                <a:gd name="connsiteY64" fmla="*/ 2288743 h 6755173"/>
                <a:gd name="connsiteX65" fmla="*/ 8512374 w 10255469"/>
                <a:gd name="connsiteY65" fmla="*/ 2522663 h 6755173"/>
                <a:gd name="connsiteX66" fmla="*/ 8594171 w 10255469"/>
                <a:gd name="connsiteY66" fmla="*/ 2621003 h 6755173"/>
                <a:gd name="connsiteX67" fmla="*/ 8813876 w 10255469"/>
                <a:gd name="connsiteY67" fmla="*/ 2647687 h 6755173"/>
                <a:gd name="connsiteX68" fmla="*/ 8939564 w 10255469"/>
                <a:gd name="connsiteY68" fmla="*/ 2577112 h 6755173"/>
                <a:gd name="connsiteX69" fmla="*/ 8986033 w 10255469"/>
                <a:gd name="connsiteY69" fmla="*/ 2621502 h 6755173"/>
                <a:gd name="connsiteX70" fmla="*/ 9104904 w 10255469"/>
                <a:gd name="connsiteY70" fmla="*/ 2786260 h 6755173"/>
                <a:gd name="connsiteX71" fmla="*/ 9157773 w 10255469"/>
                <a:gd name="connsiteY71" fmla="*/ 2863984 h 6755173"/>
                <a:gd name="connsiteX72" fmla="*/ 9238158 w 10255469"/>
                <a:gd name="connsiteY72" fmla="*/ 2979947 h 6755173"/>
                <a:gd name="connsiteX73" fmla="*/ 9316714 w 10255469"/>
                <a:gd name="connsiteY73" fmla="*/ 3151022 h 6755173"/>
                <a:gd name="connsiteX74" fmla="*/ 10139008 w 10255469"/>
                <a:gd name="connsiteY74" fmla="*/ 2730149 h 6755173"/>
                <a:gd name="connsiteX75" fmla="*/ 10218312 w 10255469"/>
                <a:gd name="connsiteY75" fmla="*/ 2684928 h 6755173"/>
                <a:gd name="connsiteX76" fmla="*/ 10255469 w 10255469"/>
                <a:gd name="connsiteY76" fmla="*/ 2675701 h 6755173"/>
                <a:gd name="connsiteX77" fmla="*/ 10007251 w 10255469"/>
                <a:gd name="connsiteY77" fmla="*/ 3206053 h 6755173"/>
                <a:gd name="connsiteX78" fmla="*/ 9410314 w 10255469"/>
                <a:gd name="connsiteY78" fmla="*/ 3653028 h 6755173"/>
                <a:gd name="connsiteX79" fmla="*/ 9324860 w 10255469"/>
                <a:gd name="connsiteY79" fmla="*/ 3715457 h 6755173"/>
                <a:gd name="connsiteX80" fmla="*/ 9303412 w 10255469"/>
                <a:gd name="connsiteY80" fmla="*/ 3734659 h 6755173"/>
                <a:gd name="connsiteX81" fmla="*/ 9185206 w 10255469"/>
                <a:gd name="connsiteY81" fmla="*/ 3912884 h 6755173"/>
                <a:gd name="connsiteX82" fmla="*/ 8993015 w 10255469"/>
                <a:gd name="connsiteY82" fmla="*/ 4173156 h 6755173"/>
                <a:gd name="connsiteX83" fmla="*/ 8609133 w 10255469"/>
                <a:gd name="connsiteY83" fmla="*/ 4358945 h 6755173"/>
                <a:gd name="connsiteX84" fmla="*/ 8414699 w 10255469"/>
                <a:gd name="connsiteY84" fmla="*/ 4524950 h 6755173"/>
                <a:gd name="connsiteX85" fmla="*/ 8137303 w 10255469"/>
                <a:gd name="connsiteY85" fmla="*/ 4962615 h 6755173"/>
                <a:gd name="connsiteX86" fmla="*/ 7881188 w 10255469"/>
                <a:gd name="connsiteY86" fmla="*/ 5149652 h 6755173"/>
                <a:gd name="connsiteX87" fmla="*/ 7458237 w 10255469"/>
                <a:gd name="connsiteY87" fmla="*/ 5263786 h 6755173"/>
                <a:gd name="connsiteX88" fmla="*/ 7228057 w 10255469"/>
                <a:gd name="connsiteY88" fmla="*/ 5406681 h 6755173"/>
                <a:gd name="connsiteX89" fmla="*/ 6910761 w 10255469"/>
                <a:gd name="connsiteY89" fmla="*/ 5674102 h 6755173"/>
                <a:gd name="connsiteX90" fmla="*/ 6689642 w 10255469"/>
                <a:gd name="connsiteY90" fmla="*/ 5795966 h 6755173"/>
                <a:gd name="connsiteX91" fmla="*/ 6424965 w 10255469"/>
                <a:gd name="connsiteY91" fmla="*/ 5958397 h 6755173"/>
                <a:gd name="connsiteX92" fmla="*/ 5803173 w 10255469"/>
                <a:gd name="connsiteY92" fmla="*/ 6241113 h 6755173"/>
                <a:gd name="connsiteX93" fmla="*/ 5524364 w 10255469"/>
                <a:gd name="connsiteY93" fmla="*/ 6276359 h 6755173"/>
                <a:gd name="connsiteX94" fmla="*/ 4997088 w 10255469"/>
                <a:gd name="connsiteY94" fmla="*/ 6276193 h 6755173"/>
                <a:gd name="connsiteX95" fmla="*/ 4314197 w 10255469"/>
                <a:gd name="connsiteY95" fmla="*/ 6177520 h 6755173"/>
                <a:gd name="connsiteX96" fmla="*/ 3416173 w 10255469"/>
                <a:gd name="connsiteY96" fmla="*/ 6011183 h 6755173"/>
                <a:gd name="connsiteX97" fmla="*/ 2685152 w 10255469"/>
                <a:gd name="connsiteY97" fmla="*/ 5964548 h 6755173"/>
                <a:gd name="connsiteX98" fmla="*/ 1601920 w 10255469"/>
                <a:gd name="connsiteY98" fmla="*/ 6219666 h 6755173"/>
                <a:gd name="connsiteX99" fmla="*/ 1108061 w 10255469"/>
                <a:gd name="connsiteY99" fmla="*/ 6573622 h 6755173"/>
                <a:gd name="connsiteX100" fmla="*/ 968324 w 10255469"/>
                <a:gd name="connsiteY100" fmla="*/ 6690748 h 6755173"/>
                <a:gd name="connsiteX101" fmla="*/ 567484 w 10255469"/>
                <a:gd name="connsiteY101" fmla="*/ 6654505 h 6755173"/>
                <a:gd name="connsiteX102" fmla="*/ 353515 w 10255469"/>
                <a:gd name="connsiteY102" fmla="*/ 6293483 h 6755173"/>
                <a:gd name="connsiteX103" fmla="*/ 161408 w 10255469"/>
                <a:gd name="connsiteY103" fmla="*/ 5524389 h 6755173"/>
                <a:gd name="connsiteX104" fmla="*/ 88754 w 10255469"/>
                <a:gd name="connsiteY104" fmla="*/ 4987720 h 6755173"/>
                <a:gd name="connsiteX105" fmla="*/ 53259 w 10255469"/>
                <a:gd name="connsiteY105" fmla="*/ 4583638 h 6755173"/>
                <a:gd name="connsiteX106" fmla="*/ 13940 w 10255469"/>
                <a:gd name="connsiteY106" fmla="*/ 4009228 h 6755173"/>
                <a:gd name="connsiteX107" fmla="*/ 58 w 10255469"/>
                <a:gd name="connsiteY107" fmla="*/ 3627841 h 6755173"/>
                <a:gd name="connsiteX108" fmla="*/ 27739 w 10255469"/>
                <a:gd name="connsiteY108" fmla="*/ 3601988 h 6755173"/>
                <a:gd name="connsiteX109" fmla="*/ 622598 w 10255469"/>
                <a:gd name="connsiteY109" fmla="*/ 3412208 h 6755173"/>
                <a:gd name="connsiteX110" fmla="*/ 1167414 w 10255469"/>
                <a:gd name="connsiteY110" fmla="*/ 3133150 h 675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0255469" h="6755173">
                  <a:moveTo>
                    <a:pt x="1167414" y="3133150"/>
                  </a:moveTo>
                  <a:cubicBezTo>
                    <a:pt x="1281714" y="3070472"/>
                    <a:pt x="1386288" y="2993413"/>
                    <a:pt x="1489615" y="2914692"/>
                  </a:cubicBezTo>
                  <a:cubicBezTo>
                    <a:pt x="1669420" y="2777698"/>
                    <a:pt x="1838833" y="2628651"/>
                    <a:pt x="1985553" y="2456660"/>
                  </a:cubicBezTo>
                  <a:cubicBezTo>
                    <a:pt x="2054299" y="2376110"/>
                    <a:pt x="2102097" y="2278934"/>
                    <a:pt x="2164775" y="2192814"/>
                  </a:cubicBezTo>
                  <a:cubicBezTo>
                    <a:pt x="2394373" y="1877180"/>
                    <a:pt x="2687812" y="1644174"/>
                    <a:pt x="3051826" y="1501029"/>
                  </a:cubicBezTo>
                  <a:cubicBezTo>
                    <a:pt x="3063797" y="1496291"/>
                    <a:pt x="3852425" y="1130531"/>
                    <a:pt x="4750199" y="631767"/>
                  </a:cubicBezTo>
                  <a:cubicBezTo>
                    <a:pt x="5647974" y="374073"/>
                    <a:pt x="6396119" y="67749"/>
                    <a:pt x="6687065" y="0"/>
                  </a:cubicBezTo>
                  <a:cubicBezTo>
                    <a:pt x="7268956" y="615142"/>
                    <a:pt x="5522535" y="1488228"/>
                    <a:pt x="5057770" y="1571105"/>
                  </a:cubicBezTo>
                  <a:cubicBezTo>
                    <a:pt x="4791098" y="1728632"/>
                    <a:pt x="4134725" y="2127227"/>
                    <a:pt x="3868386" y="2285252"/>
                  </a:cubicBezTo>
                  <a:cubicBezTo>
                    <a:pt x="3470040" y="2521500"/>
                    <a:pt x="3071029" y="2756750"/>
                    <a:pt x="2672932" y="2993413"/>
                  </a:cubicBezTo>
                  <a:cubicBezTo>
                    <a:pt x="2511333" y="3089508"/>
                    <a:pt x="2349733" y="3185687"/>
                    <a:pt x="2187219" y="3280202"/>
                  </a:cubicBezTo>
                  <a:cubicBezTo>
                    <a:pt x="2168932" y="3290843"/>
                    <a:pt x="2145074" y="3297576"/>
                    <a:pt x="2141583" y="3324260"/>
                  </a:cubicBezTo>
                  <a:cubicBezTo>
                    <a:pt x="2139671" y="3457097"/>
                    <a:pt x="2141666" y="3589851"/>
                    <a:pt x="2140585" y="3722606"/>
                  </a:cubicBezTo>
                  <a:cubicBezTo>
                    <a:pt x="2140336" y="3749206"/>
                    <a:pt x="2150893" y="3766414"/>
                    <a:pt x="2173753" y="3779631"/>
                  </a:cubicBezTo>
                  <a:cubicBezTo>
                    <a:pt x="2574759" y="4011639"/>
                    <a:pt x="2973770" y="4247055"/>
                    <a:pt x="3374028" y="4480311"/>
                  </a:cubicBezTo>
                  <a:cubicBezTo>
                    <a:pt x="3616593" y="4621627"/>
                    <a:pt x="3858826" y="4763525"/>
                    <a:pt x="4100975" y="4905590"/>
                  </a:cubicBezTo>
                  <a:cubicBezTo>
                    <a:pt x="4403891" y="5083399"/>
                    <a:pt x="4707556" y="5259962"/>
                    <a:pt x="5010388" y="5437854"/>
                  </a:cubicBezTo>
                  <a:cubicBezTo>
                    <a:pt x="5073482" y="5474929"/>
                    <a:pt x="5143974" y="5489808"/>
                    <a:pt x="5215795" y="5498953"/>
                  </a:cubicBezTo>
                  <a:cubicBezTo>
                    <a:pt x="5251873" y="5505436"/>
                    <a:pt x="5288033" y="5504937"/>
                    <a:pt x="5324110" y="5499202"/>
                  </a:cubicBezTo>
                  <a:cubicBezTo>
                    <a:pt x="5395516" y="5489642"/>
                    <a:pt x="5458361" y="5459052"/>
                    <a:pt x="5519875" y="5423306"/>
                  </a:cubicBezTo>
                  <a:cubicBezTo>
                    <a:pt x="5931106" y="5184233"/>
                    <a:pt x="6342420" y="4945325"/>
                    <a:pt x="6753983" y="4706750"/>
                  </a:cubicBezTo>
                  <a:cubicBezTo>
                    <a:pt x="6789312" y="4686217"/>
                    <a:pt x="6810925" y="4661030"/>
                    <a:pt x="6816494" y="4620629"/>
                  </a:cubicBezTo>
                  <a:cubicBezTo>
                    <a:pt x="6819570" y="4598850"/>
                    <a:pt x="6823893" y="4576905"/>
                    <a:pt x="6830459" y="4555790"/>
                  </a:cubicBezTo>
                  <a:cubicBezTo>
                    <a:pt x="6841682" y="4519713"/>
                    <a:pt x="6838191" y="4485631"/>
                    <a:pt x="6822895" y="4450967"/>
                  </a:cubicBezTo>
                  <a:cubicBezTo>
                    <a:pt x="6800451" y="4400425"/>
                    <a:pt x="6785072" y="4347058"/>
                    <a:pt x="6764706" y="4295602"/>
                  </a:cubicBezTo>
                  <a:cubicBezTo>
                    <a:pt x="6750076" y="4250464"/>
                    <a:pt x="6736277" y="4205076"/>
                    <a:pt x="6717905" y="4161268"/>
                  </a:cubicBezTo>
                  <a:cubicBezTo>
                    <a:pt x="6670939" y="3984872"/>
                    <a:pt x="6670855" y="3984955"/>
                    <a:pt x="6527544" y="3872401"/>
                  </a:cubicBezTo>
                  <a:cubicBezTo>
                    <a:pt x="6409005" y="3779382"/>
                    <a:pt x="6285643" y="3691848"/>
                    <a:pt x="6182981" y="3580125"/>
                  </a:cubicBezTo>
                  <a:cubicBezTo>
                    <a:pt x="6116646" y="3507888"/>
                    <a:pt x="6060369" y="3429582"/>
                    <a:pt x="6044824" y="3329663"/>
                  </a:cubicBezTo>
                  <a:cubicBezTo>
                    <a:pt x="6035264" y="3268232"/>
                    <a:pt x="6042995" y="3208796"/>
                    <a:pt x="6074833" y="3154015"/>
                  </a:cubicBezTo>
                  <a:cubicBezTo>
                    <a:pt x="6100187" y="3151604"/>
                    <a:pt x="6114235" y="3171389"/>
                    <a:pt x="6131359" y="3183941"/>
                  </a:cubicBezTo>
                  <a:cubicBezTo>
                    <a:pt x="6216066" y="3245705"/>
                    <a:pt x="6300689" y="3307801"/>
                    <a:pt x="6399362" y="3346122"/>
                  </a:cubicBezTo>
                  <a:cubicBezTo>
                    <a:pt x="6446911" y="3364576"/>
                    <a:pt x="6496205" y="3379872"/>
                    <a:pt x="6548160" y="3374552"/>
                  </a:cubicBezTo>
                  <a:cubicBezTo>
                    <a:pt x="6633781" y="3365823"/>
                    <a:pt x="6685652" y="3311708"/>
                    <a:pt x="6724472" y="3240468"/>
                  </a:cubicBezTo>
                  <a:cubicBezTo>
                    <a:pt x="6733450" y="3224008"/>
                    <a:pt x="6735279" y="3202644"/>
                    <a:pt x="6754980" y="3192919"/>
                  </a:cubicBezTo>
                  <a:cubicBezTo>
                    <a:pt x="6776011" y="3190508"/>
                    <a:pt x="6791722" y="3202811"/>
                    <a:pt x="6808015" y="3212703"/>
                  </a:cubicBezTo>
                  <a:cubicBezTo>
                    <a:pt x="6956231" y="3303228"/>
                    <a:pt x="7102286" y="3397162"/>
                    <a:pt x="7246678" y="3493673"/>
                  </a:cubicBezTo>
                  <a:cubicBezTo>
                    <a:pt x="7268125" y="3508054"/>
                    <a:pt x="7282922" y="3526508"/>
                    <a:pt x="7294310" y="3549285"/>
                  </a:cubicBezTo>
                  <a:cubicBezTo>
                    <a:pt x="7331468" y="3623186"/>
                    <a:pt x="7366963" y="3697917"/>
                    <a:pt x="7405783" y="3770986"/>
                  </a:cubicBezTo>
                  <a:cubicBezTo>
                    <a:pt x="7467797" y="3886616"/>
                    <a:pt x="7526734" y="4003825"/>
                    <a:pt x="7585255" y="4121201"/>
                  </a:cubicBezTo>
                  <a:cubicBezTo>
                    <a:pt x="7598223" y="4147137"/>
                    <a:pt x="7614682" y="4182216"/>
                    <a:pt x="7647019" y="4169415"/>
                  </a:cubicBezTo>
                  <a:cubicBezTo>
                    <a:pt x="7673703" y="4158857"/>
                    <a:pt x="7661068" y="4122115"/>
                    <a:pt x="7655581" y="4097842"/>
                  </a:cubicBezTo>
                  <a:cubicBezTo>
                    <a:pt x="7633718" y="4000833"/>
                    <a:pt x="7611939" y="3904239"/>
                    <a:pt x="7606702" y="3804154"/>
                  </a:cubicBezTo>
                  <a:cubicBezTo>
                    <a:pt x="7603793" y="3748209"/>
                    <a:pt x="7613851" y="3694509"/>
                    <a:pt x="7621167" y="3640060"/>
                  </a:cubicBezTo>
                  <a:cubicBezTo>
                    <a:pt x="7580268" y="3564497"/>
                    <a:pt x="7525404" y="3498578"/>
                    <a:pt x="7476193" y="3428834"/>
                  </a:cubicBezTo>
                  <a:cubicBezTo>
                    <a:pt x="7386913" y="3302480"/>
                    <a:pt x="7299131" y="3175046"/>
                    <a:pt x="7227808" y="3037637"/>
                  </a:cubicBezTo>
                  <a:cubicBezTo>
                    <a:pt x="7168289" y="2923171"/>
                    <a:pt x="7117997" y="2804964"/>
                    <a:pt x="7128887" y="2670879"/>
                  </a:cubicBezTo>
                  <a:cubicBezTo>
                    <a:pt x="7131463" y="2639208"/>
                    <a:pt x="7132794" y="2607370"/>
                    <a:pt x="7153742" y="2580853"/>
                  </a:cubicBezTo>
                  <a:cubicBezTo>
                    <a:pt x="7175604" y="2571708"/>
                    <a:pt x="7183917" y="2589248"/>
                    <a:pt x="7192728" y="2602299"/>
                  </a:cubicBezTo>
                  <a:cubicBezTo>
                    <a:pt x="7238698" y="2669965"/>
                    <a:pt x="7286579" y="2736217"/>
                    <a:pt x="7342690" y="2795737"/>
                  </a:cubicBezTo>
                  <a:cubicBezTo>
                    <a:pt x="7414845" y="2872380"/>
                    <a:pt x="7494647" y="2937718"/>
                    <a:pt x="7605788" y="2947943"/>
                  </a:cubicBezTo>
                  <a:cubicBezTo>
                    <a:pt x="7664060" y="2953346"/>
                    <a:pt x="7718342" y="2940045"/>
                    <a:pt x="7769632" y="2913112"/>
                  </a:cubicBezTo>
                  <a:cubicBezTo>
                    <a:pt x="7809034" y="2892414"/>
                    <a:pt x="7845028" y="2866644"/>
                    <a:pt x="7878695" y="2837633"/>
                  </a:cubicBezTo>
                  <a:cubicBezTo>
                    <a:pt x="7890166" y="2827741"/>
                    <a:pt x="7900890" y="2816269"/>
                    <a:pt x="7917765" y="2816435"/>
                  </a:cubicBezTo>
                  <a:cubicBezTo>
                    <a:pt x="7934224" y="2818015"/>
                    <a:pt x="7944947" y="2829154"/>
                    <a:pt x="7955587" y="2839877"/>
                  </a:cubicBezTo>
                  <a:cubicBezTo>
                    <a:pt x="8036138" y="2921176"/>
                    <a:pt x="8121260" y="2997819"/>
                    <a:pt x="8203805" y="3077039"/>
                  </a:cubicBezTo>
                  <a:cubicBezTo>
                    <a:pt x="8255095" y="3126334"/>
                    <a:pt x="8302394" y="3176626"/>
                    <a:pt x="8337723" y="3238140"/>
                  </a:cubicBezTo>
                  <a:cubicBezTo>
                    <a:pt x="8406469" y="3351775"/>
                    <a:pt x="8465906" y="3469317"/>
                    <a:pt x="8489348" y="3577548"/>
                  </a:cubicBezTo>
                  <a:cubicBezTo>
                    <a:pt x="8488100" y="3534904"/>
                    <a:pt x="8502897" y="3470314"/>
                    <a:pt x="8510212" y="3405143"/>
                  </a:cubicBezTo>
                  <a:cubicBezTo>
                    <a:pt x="8512208" y="3387353"/>
                    <a:pt x="8512041" y="3368400"/>
                    <a:pt x="8517361" y="3351941"/>
                  </a:cubicBezTo>
                  <a:cubicBezTo>
                    <a:pt x="8541717" y="3276379"/>
                    <a:pt x="8517445" y="3211373"/>
                    <a:pt x="8477710" y="3148944"/>
                  </a:cubicBezTo>
                  <a:cubicBezTo>
                    <a:pt x="8399154" y="3007046"/>
                    <a:pt x="8333401" y="2859495"/>
                    <a:pt x="8286351" y="2704213"/>
                  </a:cubicBezTo>
                  <a:cubicBezTo>
                    <a:pt x="8256924" y="2607121"/>
                    <a:pt x="8237306" y="2508199"/>
                    <a:pt x="8259750" y="2406202"/>
                  </a:cubicBezTo>
                  <a:cubicBezTo>
                    <a:pt x="8274796" y="2337788"/>
                    <a:pt x="8305470" y="2279101"/>
                    <a:pt x="8365987" y="2239615"/>
                  </a:cubicBezTo>
                  <a:cubicBezTo>
                    <a:pt x="8398822" y="2239698"/>
                    <a:pt x="8399486" y="2268876"/>
                    <a:pt x="8407300" y="2288743"/>
                  </a:cubicBezTo>
                  <a:cubicBezTo>
                    <a:pt x="8438723" y="2368379"/>
                    <a:pt x="8466986" y="2449179"/>
                    <a:pt x="8512374" y="2522663"/>
                  </a:cubicBezTo>
                  <a:cubicBezTo>
                    <a:pt x="8535234" y="2559655"/>
                    <a:pt x="8562250" y="2592241"/>
                    <a:pt x="8594171" y="2621003"/>
                  </a:cubicBezTo>
                  <a:cubicBezTo>
                    <a:pt x="8661006" y="2681353"/>
                    <a:pt x="8734407" y="2681686"/>
                    <a:pt x="8813876" y="2647687"/>
                  </a:cubicBezTo>
                  <a:cubicBezTo>
                    <a:pt x="8858598" y="2628568"/>
                    <a:pt x="8893013" y="2592241"/>
                    <a:pt x="8939564" y="2577112"/>
                  </a:cubicBezTo>
                  <a:cubicBezTo>
                    <a:pt x="8964420" y="2582099"/>
                    <a:pt x="8973148" y="2604294"/>
                    <a:pt x="8986033" y="2621502"/>
                  </a:cubicBezTo>
                  <a:cubicBezTo>
                    <a:pt x="9026516" y="2675784"/>
                    <a:pt x="9062426" y="2733391"/>
                    <a:pt x="9104904" y="2786260"/>
                  </a:cubicBezTo>
                  <a:cubicBezTo>
                    <a:pt x="9120449" y="2813526"/>
                    <a:pt x="9141813" y="2836968"/>
                    <a:pt x="9157773" y="2863984"/>
                  </a:cubicBezTo>
                  <a:cubicBezTo>
                    <a:pt x="9182629" y="2903968"/>
                    <a:pt x="9209646" y="2942706"/>
                    <a:pt x="9238158" y="2979947"/>
                  </a:cubicBezTo>
                  <a:cubicBezTo>
                    <a:pt x="9277643" y="3031569"/>
                    <a:pt x="9306571" y="3085851"/>
                    <a:pt x="9316714" y="3151022"/>
                  </a:cubicBezTo>
                  <a:cubicBezTo>
                    <a:pt x="9324361" y="3200068"/>
                    <a:pt x="9883059" y="2878947"/>
                    <a:pt x="10139008" y="2730149"/>
                  </a:cubicBezTo>
                  <a:cubicBezTo>
                    <a:pt x="10165360" y="2714854"/>
                    <a:pt x="10191793" y="2699808"/>
                    <a:pt x="10218312" y="2684928"/>
                  </a:cubicBezTo>
                  <a:cubicBezTo>
                    <a:pt x="10229284" y="2678776"/>
                    <a:pt x="10239925" y="2665809"/>
                    <a:pt x="10255469" y="2675701"/>
                  </a:cubicBezTo>
                  <a:cubicBezTo>
                    <a:pt x="10218478" y="2873876"/>
                    <a:pt x="10138343" y="3053597"/>
                    <a:pt x="10007251" y="3206053"/>
                  </a:cubicBezTo>
                  <a:cubicBezTo>
                    <a:pt x="9841994" y="3398409"/>
                    <a:pt x="9635257" y="3538728"/>
                    <a:pt x="9410314" y="3653028"/>
                  </a:cubicBezTo>
                  <a:cubicBezTo>
                    <a:pt x="9378227" y="3669321"/>
                    <a:pt x="9345309" y="3683203"/>
                    <a:pt x="9324860" y="3715457"/>
                  </a:cubicBezTo>
                  <a:cubicBezTo>
                    <a:pt x="9319871" y="3723354"/>
                    <a:pt x="9311808" y="3730918"/>
                    <a:pt x="9303412" y="3734659"/>
                  </a:cubicBezTo>
                  <a:cubicBezTo>
                    <a:pt x="9226188" y="3769157"/>
                    <a:pt x="9198174" y="3838069"/>
                    <a:pt x="9185206" y="3912884"/>
                  </a:cubicBezTo>
                  <a:cubicBezTo>
                    <a:pt x="9164341" y="4033086"/>
                    <a:pt x="9095761" y="4114717"/>
                    <a:pt x="8993015" y="4173156"/>
                  </a:cubicBezTo>
                  <a:cubicBezTo>
                    <a:pt x="8869156" y="4243564"/>
                    <a:pt x="8742719" y="4308570"/>
                    <a:pt x="8609133" y="4358945"/>
                  </a:cubicBezTo>
                  <a:cubicBezTo>
                    <a:pt x="8524344" y="4390949"/>
                    <a:pt x="8461333" y="4446811"/>
                    <a:pt x="8414699" y="4524950"/>
                  </a:cubicBezTo>
                  <a:cubicBezTo>
                    <a:pt x="8326169" y="4673249"/>
                    <a:pt x="8235394" y="4820135"/>
                    <a:pt x="8137303" y="4962615"/>
                  </a:cubicBezTo>
                  <a:cubicBezTo>
                    <a:pt x="8073129" y="5055884"/>
                    <a:pt x="7985846" y="5113491"/>
                    <a:pt x="7881188" y="5149652"/>
                  </a:cubicBezTo>
                  <a:cubicBezTo>
                    <a:pt x="7742781" y="5197450"/>
                    <a:pt x="7601631" y="5234192"/>
                    <a:pt x="7458237" y="5263786"/>
                  </a:cubicBezTo>
                  <a:cubicBezTo>
                    <a:pt x="7365633" y="5282905"/>
                    <a:pt x="7284667" y="5326547"/>
                    <a:pt x="7228057" y="5406681"/>
                  </a:cubicBezTo>
                  <a:cubicBezTo>
                    <a:pt x="7145595" y="5523309"/>
                    <a:pt x="7035036" y="5606935"/>
                    <a:pt x="6910761" y="5674102"/>
                  </a:cubicBezTo>
                  <a:cubicBezTo>
                    <a:pt x="6836694" y="5714086"/>
                    <a:pt x="6759386" y="5748085"/>
                    <a:pt x="6689642" y="5795966"/>
                  </a:cubicBezTo>
                  <a:cubicBezTo>
                    <a:pt x="6596540" y="5842102"/>
                    <a:pt x="6510254" y="5899626"/>
                    <a:pt x="6424965" y="5958397"/>
                  </a:cubicBezTo>
                  <a:cubicBezTo>
                    <a:pt x="6234354" y="6089738"/>
                    <a:pt x="6031856" y="6193398"/>
                    <a:pt x="5803173" y="6241113"/>
                  </a:cubicBezTo>
                  <a:cubicBezTo>
                    <a:pt x="5710985" y="6260315"/>
                    <a:pt x="5617799" y="6274031"/>
                    <a:pt x="5524364" y="6276359"/>
                  </a:cubicBezTo>
                  <a:cubicBezTo>
                    <a:pt x="5348716" y="6280764"/>
                    <a:pt x="5172652" y="6283258"/>
                    <a:pt x="4997088" y="6276193"/>
                  </a:cubicBezTo>
                  <a:cubicBezTo>
                    <a:pt x="4766576" y="6266882"/>
                    <a:pt x="4539555" y="6226399"/>
                    <a:pt x="4314197" y="6177520"/>
                  </a:cubicBezTo>
                  <a:cubicBezTo>
                    <a:pt x="4016518" y="6112930"/>
                    <a:pt x="3718175" y="6052497"/>
                    <a:pt x="3416173" y="6011183"/>
                  </a:cubicBezTo>
                  <a:cubicBezTo>
                    <a:pt x="3173441" y="5978015"/>
                    <a:pt x="2930045" y="5956568"/>
                    <a:pt x="2685152" y="5964548"/>
                  </a:cubicBezTo>
                  <a:cubicBezTo>
                    <a:pt x="2307338" y="5976934"/>
                    <a:pt x="1942493" y="6047260"/>
                    <a:pt x="1601920" y="6219666"/>
                  </a:cubicBezTo>
                  <a:cubicBezTo>
                    <a:pt x="1418957" y="6312269"/>
                    <a:pt x="1258521" y="6435963"/>
                    <a:pt x="1108061" y="6573622"/>
                  </a:cubicBezTo>
                  <a:cubicBezTo>
                    <a:pt x="1063172" y="6614687"/>
                    <a:pt x="1016787" y="6653756"/>
                    <a:pt x="968324" y="6690748"/>
                  </a:cubicBezTo>
                  <a:cubicBezTo>
                    <a:pt x="830582" y="6795738"/>
                    <a:pt x="678459" y="6764399"/>
                    <a:pt x="567484" y="6654505"/>
                  </a:cubicBezTo>
                  <a:cubicBezTo>
                    <a:pt x="464988" y="6553006"/>
                    <a:pt x="404139" y="6425822"/>
                    <a:pt x="353515" y="6293483"/>
                  </a:cubicBezTo>
                  <a:cubicBezTo>
                    <a:pt x="258417" y="6045016"/>
                    <a:pt x="205382" y="5785742"/>
                    <a:pt x="161408" y="5524389"/>
                  </a:cubicBezTo>
                  <a:cubicBezTo>
                    <a:pt x="131399" y="5346248"/>
                    <a:pt x="108456" y="5167191"/>
                    <a:pt x="88754" y="4987720"/>
                  </a:cubicBezTo>
                  <a:cubicBezTo>
                    <a:pt x="74041" y="4853303"/>
                    <a:pt x="63401" y="4718470"/>
                    <a:pt x="53259" y="4583638"/>
                  </a:cubicBezTo>
                  <a:cubicBezTo>
                    <a:pt x="38878" y="4392279"/>
                    <a:pt x="24913" y="4200837"/>
                    <a:pt x="13940" y="4009228"/>
                  </a:cubicBezTo>
                  <a:cubicBezTo>
                    <a:pt x="6708" y="3882293"/>
                    <a:pt x="5710" y="3754942"/>
                    <a:pt x="58" y="3627841"/>
                  </a:cubicBezTo>
                  <a:cubicBezTo>
                    <a:pt x="-1023" y="3603484"/>
                    <a:pt x="13275" y="3605479"/>
                    <a:pt x="27739" y="3601988"/>
                  </a:cubicBezTo>
                  <a:cubicBezTo>
                    <a:pt x="230736" y="3553442"/>
                    <a:pt x="429909" y="3492592"/>
                    <a:pt x="622598" y="3412208"/>
                  </a:cubicBezTo>
                  <a:cubicBezTo>
                    <a:pt x="811297" y="3333653"/>
                    <a:pt x="995756" y="3245788"/>
                    <a:pt x="1167414" y="3133150"/>
                  </a:cubicBezTo>
                  <a:close/>
                </a:path>
              </a:pathLst>
            </a:custGeom>
            <a:solidFill>
              <a:srgbClr val="FEB381"/>
            </a:solidFill>
            <a:ln w="83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27" name="자유형: 도형 26">
              <a:extLst>
                <a:ext uri="{FF2B5EF4-FFF2-40B4-BE49-F238E27FC236}">
                  <a16:creationId xmlns:a16="http://schemas.microsoft.com/office/drawing/2014/main" id="{C5C24BED-A1FF-401E-9854-9E9702619945}"/>
                </a:ext>
              </a:extLst>
            </p:cNvPr>
            <p:cNvSpPr/>
            <p:nvPr/>
          </p:nvSpPr>
          <p:spPr>
            <a:xfrm>
              <a:off x="6670907" y="3052249"/>
              <a:ext cx="680397" cy="434531"/>
            </a:xfrm>
            <a:custGeom>
              <a:avLst/>
              <a:gdLst>
                <a:gd name="connsiteX0" fmla="*/ 0 w 680397"/>
                <a:gd name="connsiteY0" fmla="*/ 204594 h 434531"/>
                <a:gd name="connsiteX1" fmla="*/ 67417 w 680397"/>
                <a:gd name="connsiteY1" fmla="*/ 73087 h 434531"/>
                <a:gd name="connsiteX2" fmla="*/ 337746 w 680397"/>
                <a:gd name="connsiteY2" fmla="*/ 25953 h 434531"/>
                <a:gd name="connsiteX3" fmla="*/ 639831 w 680397"/>
                <a:gd name="connsiteY3" fmla="*/ 209415 h 434531"/>
                <a:gd name="connsiteX4" fmla="*/ 680397 w 680397"/>
                <a:gd name="connsiteY4" fmla="*/ 244080 h 434531"/>
                <a:gd name="connsiteX5" fmla="*/ 616721 w 680397"/>
                <a:gd name="connsiteY5" fmla="*/ 353807 h 434531"/>
                <a:gd name="connsiteX6" fmla="*/ 320373 w 680397"/>
                <a:gd name="connsiteY6" fmla="*/ 405097 h 434531"/>
                <a:gd name="connsiteX7" fmla="*/ 49378 w 680397"/>
                <a:gd name="connsiteY7" fmla="*/ 241669 h 434531"/>
                <a:gd name="connsiteX8" fmla="*/ 0 w 680397"/>
                <a:gd name="connsiteY8" fmla="*/ 204594 h 43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397" h="434531">
                  <a:moveTo>
                    <a:pt x="0" y="204594"/>
                  </a:moveTo>
                  <a:cubicBezTo>
                    <a:pt x="14049" y="156463"/>
                    <a:pt x="36410" y="112157"/>
                    <a:pt x="67417" y="73087"/>
                  </a:cubicBezTo>
                  <a:cubicBezTo>
                    <a:pt x="133502" y="-10373"/>
                    <a:pt x="204992" y="-16857"/>
                    <a:pt x="337746" y="25953"/>
                  </a:cubicBezTo>
                  <a:cubicBezTo>
                    <a:pt x="451963" y="62779"/>
                    <a:pt x="546230" y="136513"/>
                    <a:pt x="639831" y="209415"/>
                  </a:cubicBezTo>
                  <a:cubicBezTo>
                    <a:pt x="653879" y="220305"/>
                    <a:pt x="666847" y="232525"/>
                    <a:pt x="680397" y="244080"/>
                  </a:cubicBezTo>
                  <a:cubicBezTo>
                    <a:pt x="659366" y="280739"/>
                    <a:pt x="645400" y="321388"/>
                    <a:pt x="616721" y="353807"/>
                  </a:cubicBezTo>
                  <a:cubicBezTo>
                    <a:pt x="534093" y="447243"/>
                    <a:pt x="447474" y="452729"/>
                    <a:pt x="320373" y="405097"/>
                  </a:cubicBezTo>
                  <a:cubicBezTo>
                    <a:pt x="220205" y="367524"/>
                    <a:pt x="134750" y="304430"/>
                    <a:pt x="49378" y="241669"/>
                  </a:cubicBezTo>
                  <a:cubicBezTo>
                    <a:pt x="32752" y="229532"/>
                    <a:pt x="16460" y="216980"/>
                    <a:pt x="0" y="204594"/>
                  </a:cubicBezTo>
                  <a:close/>
                </a:path>
              </a:pathLst>
            </a:custGeom>
            <a:solidFill>
              <a:srgbClr val="FECAA5"/>
            </a:solidFill>
            <a:ln w="83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28" name="자유형: 도형 27">
              <a:extLst>
                <a:ext uri="{FF2B5EF4-FFF2-40B4-BE49-F238E27FC236}">
                  <a16:creationId xmlns:a16="http://schemas.microsoft.com/office/drawing/2014/main" id="{23F56D3C-1B1D-4049-9F41-DC3491C59B08}"/>
                </a:ext>
              </a:extLst>
            </p:cNvPr>
            <p:cNvSpPr/>
            <p:nvPr/>
          </p:nvSpPr>
          <p:spPr>
            <a:xfrm>
              <a:off x="8962809" y="2250488"/>
              <a:ext cx="573245" cy="531897"/>
            </a:xfrm>
            <a:custGeom>
              <a:avLst/>
              <a:gdLst>
                <a:gd name="connsiteX0" fmla="*/ 0 w 573245"/>
                <a:gd name="connsiteY0" fmla="*/ 91872 h 531897"/>
                <a:gd name="connsiteX1" fmla="*/ 174069 w 573245"/>
                <a:gd name="connsiteY1" fmla="*/ 17 h 531897"/>
                <a:gd name="connsiteX2" fmla="*/ 350132 w 573245"/>
                <a:gd name="connsiteY2" fmla="*/ 94532 h 531897"/>
                <a:gd name="connsiteX3" fmla="*/ 573245 w 573245"/>
                <a:gd name="connsiteY3" fmla="*/ 431447 h 531897"/>
                <a:gd name="connsiteX4" fmla="*/ 403667 w 573245"/>
                <a:gd name="connsiteY4" fmla="*/ 523386 h 531897"/>
                <a:gd name="connsiteX5" fmla="*/ 216630 w 573245"/>
                <a:gd name="connsiteY5" fmla="*/ 478996 h 531897"/>
                <a:gd name="connsiteX6" fmla="*/ 57441 w 573245"/>
                <a:gd name="connsiteY6" fmla="*/ 221717 h 531897"/>
                <a:gd name="connsiteX7" fmla="*/ 0 w 573245"/>
                <a:gd name="connsiteY7" fmla="*/ 91872 h 53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245" h="531897">
                  <a:moveTo>
                    <a:pt x="0" y="91872"/>
                  </a:moveTo>
                  <a:cubicBezTo>
                    <a:pt x="49211" y="44573"/>
                    <a:pt x="100418" y="1014"/>
                    <a:pt x="174069" y="17"/>
                  </a:cubicBezTo>
                  <a:cubicBezTo>
                    <a:pt x="250213" y="-981"/>
                    <a:pt x="302417" y="43409"/>
                    <a:pt x="350132" y="94532"/>
                  </a:cubicBezTo>
                  <a:cubicBezTo>
                    <a:pt x="443234" y="194285"/>
                    <a:pt x="505912" y="314487"/>
                    <a:pt x="573245" y="431447"/>
                  </a:cubicBezTo>
                  <a:cubicBezTo>
                    <a:pt x="518964" y="466194"/>
                    <a:pt x="467258" y="505264"/>
                    <a:pt x="403667" y="523386"/>
                  </a:cubicBezTo>
                  <a:cubicBezTo>
                    <a:pt x="332509" y="543586"/>
                    <a:pt x="271161" y="527459"/>
                    <a:pt x="216630" y="478996"/>
                  </a:cubicBezTo>
                  <a:cubicBezTo>
                    <a:pt x="137825" y="409003"/>
                    <a:pt x="97508" y="315817"/>
                    <a:pt x="57441" y="221717"/>
                  </a:cubicBezTo>
                  <a:cubicBezTo>
                    <a:pt x="38820" y="178241"/>
                    <a:pt x="33750" y="128697"/>
                    <a:pt x="0" y="91872"/>
                  </a:cubicBezTo>
                  <a:close/>
                </a:path>
              </a:pathLst>
            </a:custGeom>
            <a:solidFill>
              <a:srgbClr val="FECAA5"/>
            </a:solidFill>
            <a:ln w="83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29" name="자유형: 도형 28">
              <a:extLst>
                <a:ext uri="{FF2B5EF4-FFF2-40B4-BE49-F238E27FC236}">
                  <a16:creationId xmlns:a16="http://schemas.microsoft.com/office/drawing/2014/main" id="{A470C6E9-D11B-49D9-B964-3ADD1B95FF99}"/>
                </a:ext>
              </a:extLst>
            </p:cNvPr>
            <p:cNvSpPr/>
            <p:nvPr/>
          </p:nvSpPr>
          <p:spPr>
            <a:xfrm>
              <a:off x="7990636" y="3738399"/>
              <a:ext cx="277141" cy="551332"/>
            </a:xfrm>
            <a:custGeom>
              <a:avLst/>
              <a:gdLst>
                <a:gd name="connsiteX0" fmla="*/ 0 w 277141"/>
                <a:gd name="connsiteY0" fmla="*/ 133336 h 551332"/>
                <a:gd name="connsiteX1" fmla="*/ 237993 w 277141"/>
                <a:gd name="connsiteY1" fmla="*/ 0 h 551332"/>
                <a:gd name="connsiteX2" fmla="*/ 252956 w 277141"/>
                <a:gd name="connsiteY2" fmla="*/ 389285 h 551332"/>
                <a:gd name="connsiteX3" fmla="*/ 276980 w 277141"/>
                <a:gd name="connsiteY3" fmla="*/ 506744 h 551332"/>
                <a:gd name="connsiteX4" fmla="*/ 221618 w 277141"/>
                <a:gd name="connsiteY4" fmla="*/ 541075 h 551332"/>
                <a:gd name="connsiteX5" fmla="*/ 190944 w 277141"/>
                <a:gd name="connsiteY5" fmla="*/ 514558 h 551332"/>
                <a:gd name="connsiteX6" fmla="*/ 0 w 277141"/>
                <a:gd name="connsiteY6" fmla="*/ 133336 h 55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141" h="551332">
                  <a:moveTo>
                    <a:pt x="0" y="133336"/>
                  </a:moveTo>
                  <a:cubicBezTo>
                    <a:pt x="79304" y="88863"/>
                    <a:pt x="158607" y="44473"/>
                    <a:pt x="237993" y="0"/>
                  </a:cubicBezTo>
                  <a:cubicBezTo>
                    <a:pt x="200669" y="131424"/>
                    <a:pt x="226605" y="260355"/>
                    <a:pt x="252956" y="389285"/>
                  </a:cubicBezTo>
                  <a:cubicBezTo>
                    <a:pt x="260937" y="428438"/>
                    <a:pt x="275235" y="466344"/>
                    <a:pt x="276980" y="506744"/>
                  </a:cubicBezTo>
                  <a:cubicBezTo>
                    <a:pt x="278975" y="551716"/>
                    <a:pt x="262599" y="561691"/>
                    <a:pt x="221618" y="541075"/>
                  </a:cubicBezTo>
                  <a:cubicBezTo>
                    <a:pt x="209149" y="534758"/>
                    <a:pt x="197594" y="527858"/>
                    <a:pt x="190944" y="514558"/>
                  </a:cubicBezTo>
                  <a:cubicBezTo>
                    <a:pt x="127434" y="387456"/>
                    <a:pt x="63676" y="260438"/>
                    <a:pt x="0" y="133336"/>
                  </a:cubicBezTo>
                  <a:close/>
                </a:path>
              </a:pathLst>
            </a:custGeom>
            <a:solidFill>
              <a:srgbClr val="1B4C5F"/>
            </a:solidFill>
            <a:ln w="83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30" name="자유형: 도형 29">
              <a:extLst>
                <a:ext uri="{FF2B5EF4-FFF2-40B4-BE49-F238E27FC236}">
                  <a16:creationId xmlns:a16="http://schemas.microsoft.com/office/drawing/2014/main" id="{254D68B9-8C63-49BE-BCF7-A2C66F530E9D}"/>
                </a:ext>
              </a:extLst>
            </p:cNvPr>
            <p:cNvSpPr/>
            <p:nvPr/>
          </p:nvSpPr>
          <p:spPr>
            <a:xfrm>
              <a:off x="8920664" y="3246784"/>
              <a:ext cx="214374" cy="468256"/>
            </a:xfrm>
            <a:custGeom>
              <a:avLst/>
              <a:gdLst>
                <a:gd name="connsiteX0" fmla="*/ 0 w 214374"/>
                <a:gd name="connsiteY0" fmla="*/ 91606 h 468256"/>
                <a:gd name="connsiteX1" fmla="*/ 157942 w 214374"/>
                <a:gd name="connsiteY1" fmla="*/ 0 h 468256"/>
                <a:gd name="connsiteX2" fmla="*/ 208567 w 214374"/>
                <a:gd name="connsiteY2" fmla="*/ 89362 h 468256"/>
                <a:gd name="connsiteX3" fmla="*/ 214053 w 214374"/>
                <a:gd name="connsiteY3" fmla="*/ 112804 h 468256"/>
                <a:gd name="connsiteX4" fmla="*/ 163345 w 214374"/>
                <a:gd name="connsiteY4" fmla="*/ 468256 h 468256"/>
                <a:gd name="connsiteX5" fmla="*/ 0 w 214374"/>
                <a:gd name="connsiteY5" fmla="*/ 91606 h 46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374" h="468256">
                  <a:moveTo>
                    <a:pt x="0" y="91606"/>
                  </a:moveTo>
                  <a:cubicBezTo>
                    <a:pt x="52620" y="61099"/>
                    <a:pt x="105322" y="30591"/>
                    <a:pt x="157942" y="0"/>
                  </a:cubicBezTo>
                  <a:cubicBezTo>
                    <a:pt x="174817" y="29843"/>
                    <a:pt x="191525" y="59686"/>
                    <a:pt x="208567" y="89362"/>
                  </a:cubicBezTo>
                  <a:cubicBezTo>
                    <a:pt x="212806" y="96760"/>
                    <a:pt x="215299" y="103992"/>
                    <a:pt x="214053" y="112804"/>
                  </a:cubicBezTo>
                  <a:cubicBezTo>
                    <a:pt x="197843" y="231177"/>
                    <a:pt x="181883" y="349634"/>
                    <a:pt x="163345" y="468256"/>
                  </a:cubicBezTo>
                  <a:cubicBezTo>
                    <a:pt x="128349" y="333839"/>
                    <a:pt x="70658" y="209896"/>
                    <a:pt x="0" y="91606"/>
                  </a:cubicBezTo>
                  <a:close/>
                </a:path>
              </a:pathLst>
            </a:custGeom>
            <a:solidFill>
              <a:srgbClr val="1D4E62"/>
            </a:solidFill>
            <a:ln w="83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31" name="자유형: 도형 30">
              <a:extLst>
                <a:ext uri="{FF2B5EF4-FFF2-40B4-BE49-F238E27FC236}">
                  <a16:creationId xmlns:a16="http://schemas.microsoft.com/office/drawing/2014/main" id="{22BDB730-30D6-446F-9224-DC792F7E9DD7}"/>
                </a:ext>
              </a:extLst>
            </p:cNvPr>
            <p:cNvSpPr/>
            <p:nvPr/>
          </p:nvSpPr>
          <p:spPr>
            <a:xfrm>
              <a:off x="5803142" y="5607516"/>
              <a:ext cx="121365" cy="8157"/>
            </a:xfrm>
            <a:custGeom>
              <a:avLst/>
              <a:gdLst>
                <a:gd name="connsiteX0" fmla="*/ 0 w 121365"/>
                <a:gd name="connsiteY0" fmla="*/ 0 h 8157"/>
                <a:gd name="connsiteX1" fmla="*/ 121366 w 121365"/>
                <a:gd name="connsiteY1" fmla="*/ 166 h 8157"/>
                <a:gd name="connsiteX2" fmla="*/ 0 w 121365"/>
                <a:gd name="connsiteY2" fmla="*/ 0 h 8157"/>
              </a:gdLst>
              <a:ahLst/>
              <a:cxnLst>
                <a:cxn ang="0">
                  <a:pos x="connsiteX0" y="connsiteY0"/>
                </a:cxn>
                <a:cxn ang="0">
                  <a:pos x="connsiteX1" y="connsiteY1"/>
                </a:cxn>
                <a:cxn ang="0">
                  <a:pos x="connsiteX2" y="connsiteY2"/>
                </a:cxn>
              </a:cxnLst>
              <a:rect l="l" t="t" r="r" b="b"/>
              <a:pathLst>
                <a:path w="121365" h="8157">
                  <a:moveTo>
                    <a:pt x="0" y="0"/>
                  </a:moveTo>
                  <a:cubicBezTo>
                    <a:pt x="40483" y="83"/>
                    <a:pt x="80883" y="83"/>
                    <a:pt x="121366" y="166"/>
                  </a:cubicBezTo>
                  <a:cubicBezTo>
                    <a:pt x="80883" y="10973"/>
                    <a:pt x="40400" y="10723"/>
                    <a:pt x="0" y="0"/>
                  </a:cubicBezTo>
                  <a:close/>
                </a:path>
              </a:pathLst>
            </a:custGeom>
            <a:solidFill>
              <a:srgbClr val="26586F"/>
            </a:solidFill>
            <a:ln w="83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32" name="자유형: 도형 31">
              <a:extLst>
                <a:ext uri="{FF2B5EF4-FFF2-40B4-BE49-F238E27FC236}">
                  <a16:creationId xmlns:a16="http://schemas.microsoft.com/office/drawing/2014/main" id="{8D48F587-C4C9-446E-927F-C5F8835436C4}"/>
                </a:ext>
              </a:extLst>
            </p:cNvPr>
            <p:cNvSpPr/>
            <p:nvPr/>
          </p:nvSpPr>
          <p:spPr>
            <a:xfrm>
              <a:off x="9336800" y="881724"/>
              <a:ext cx="611505" cy="394562"/>
            </a:xfrm>
            <a:custGeom>
              <a:avLst/>
              <a:gdLst>
                <a:gd name="connsiteX0" fmla="*/ 587044 w 611505"/>
                <a:gd name="connsiteY0" fmla="*/ 391951 h 394562"/>
                <a:gd name="connsiteX1" fmla="*/ 415303 w 611505"/>
                <a:gd name="connsiteY1" fmla="*/ 321875 h 394562"/>
                <a:gd name="connsiteX2" fmla="*/ 79220 w 611505"/>
                <a:gd name="connsiteY2" fmla="*/ 104082 h 394562"/>
                <a:gd name="connsiteX3" fmla="*/ 10390 w 611505"/>
                <a:gd name="connsiteY3" fmla="*/ 38245 h 394562"/>
                <a:gd name="connsiteX4" fmla="*/ 3408 w 611505"/>
                <a:gd name="connsiteY4" fmla="*/ 8984 h 394562"/>
                <a:gd name="connsiteX5" fmla="*/ 32668 w 611505"/>
                <a:gd name="connsiteY5" fmla="*/ 2084 h 394562"/>
                <a:gd name="connsiteX6" fmla="*/ 255034 w 611505"/>
                <a:gd name="connsiteY6" fmla="*/ 109734 h 394562"/>
                <a:gd name="connsiteX7" fmla="*/ 594692 w 611505"/>
                <a:gd name="connsiteY7" fmla="*/ 357121 h 394562"/>
                <a:gd name="connsiteX8" fmla="*/ 608906 w 611505"/>
                <a:gd name="connsiteY8" fmla="*/ 387462 h 394562"/>
                <a:gd name="connsiteX9" fmla="*/ 587044 w 611505"/>
                <a:gd name="connsiteY9" fmla="*/ 391951 h 3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505" h="394562">
                  <a:moveTo>
                    <a:pt x="587044" y="391951"/>
                  </a:moveTo>
                  <a:cubicBezTo>
                    <a:pt x="525529" y="379150"/>
                    <a:pt x="469418" y="352217"/>
                    <a:pt x="415303" y="321875"/>
                  </a:cubicBezTo>
                  <a:cubicBezTo>
                    <a:pt x="298593" y="256537"/>
                    <a:pt x="184874" y="186378"/>
                    <a:pt x="79220" y="104082"/>
                  </a:cubicBezTo>
                  <a:cubicBezTo>
                    <a:pt x="54281" y="84630"/>
                    <a:pt x="33083" y="60440"/>
                    <a:pt x="10390" y="38245"/>
                  </a:cubicBezTo>
                  <a:cubicBezTo>
                    <a:pt x="2077" y="30098"/>
                    <a:pt x="-4157" y="20705"/>
                    <a:pt x="3408" y="8984"/>
                  </a:cubicBezTo>
                  <a:cubicBezTo>
                    <a:pt x="10723" y="-2321"/>
                    <a:pt x="20781" y="-825"/>
                    <a:pt x="32668" y="2084"/>
                  </a:cubicBezTo>
                  <a:cubicBezTo>
                    <a:pt x="114465" y="22201"/>
                    <a:pt x="184293" y="67173"/>
                    <a:pt x="255034" y="109734"/>
                  </a:cubicBezTo>
                  <a:cubicBezTo>
                    <a:pt x="375485" y="182138"/>
                    <a:pt x="496435" y="254126"/>
                    <a:pt x="594692" y="357121"/>
                  </a:cubicBezTo>
                  <a:cubicBezTo>
                    <a:pt x="602505" y="365267"/>
                    <a:pt x="617552" y="371835"/>
                    <a:pt x="608906" y="387462"/>
                  </a:cubicBezTo>
                  <a:cubicBezTo>
                    <a:pt x="604169" y="396025"/>
                    <a:pt x="595523" y="395941"/>
                    <a:pt x="587044" y="391951"/>
                  </a:cubicBezTo>
                  <a:close/>
                </a:path>
              </a:pathLst>
            </a:custGeom>
            <a:solidFill>
              <a:srgbClr val="183C4A"/>
            </a:solidFill>
            <a:ln w="83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33" name="자유형: 도형 32">
              <a:extLst>
                <a:ext uri="{FF2B5EF4-FFF2-40B4-BE49-F238E27FC236}">
                  <a16:creationId xmlns:a16="http://schemas.microsoft.com/office/drawing/2014/main" id="{AA01100B-BAF6-4DF4-8CBA-2A54F28BE228}"/>
                </a:ext>
              </a:extLst>
            </p:cNvPr>
            <p:cNvSpPr/>
            <p:nvPr/>
          </p:nvSpPr>
          <p:spPr>
            <a:xfrm>
              <a:off x="4450258" y="4028434"/>
              <a:ext cx="207061" cy="190945"/>
            </a:xfrm>
            <a:custGeom>
              <a:avLst/>
              <a:gdLst>
                <a:gd name="connsiteX0" fmla="*/ 207057 w 207061"/>
                <a:gd name="connsiteY0" fmla="*/ 90522 h 190945"/>
                <a:gd name="connsiteX1" fmla="*/ 155020 w 207061"/>
                <a:gd name="connsiteY1" fmla="*/ 185121 h 190945"/>
                <a:gd name="connsiteX2" fmla="*/ 124262 w 207061"/>
                <a:gd name="connsiteY2" fmla="*/ 185786 h 190945"/>
                <a:gd name="connsiteX3" fmla="*/ 17111 w 207061"/>
                <a:gd name="connsiteY3" fmla="*/ 131753 h 190945"/>
                <a:gd name="connsiteX4" fmla="*/ 486 w 207061"/>
                <a:gd name="connsiteY4" fmla="*/ 105818 h 190945"/>
                <a:gd name="connsiteX5" fmla="*/ 49282 w 207061"/>
                <a:gd name="connsiteY5" fmla="*/ 7062 h 190945"/>
                <a:gd name="connsiteX6" fmla="*/ 76132 w 207061"/>
                <a:gd name="connsiteY6" fmla="*/ 2906 h 190945"/>
                <a:gd name="connsiteX7" fmla="*/ 193757 w 207061"/>
                <a:gd name="connsiteY7" fmla="*/ 63090 h 190945"/>
                <a:gd name="connsiteX8" fmla="*/ 207057 w 207061"/>
                <a:gd name="connsiteY8" fmla="*/ 90522 h 1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061" h="190945">
                  <a:moveTo>
                    <a:pt x="207057" y="90522"/>
                  </a:moveTo>
                  <a:cubicBezTo>
                    <a:pt x="191512" y="121030"/>
                    <a:pt x="180373" y="157107"/>
                    <a:pt x="155020" y="185121"/>
                  </a:cubicBezTo>
                  <a:cubicBezTo>
                    <a:pt x="146707" y="194265"/>
                    <a:pt x="134819" y="191189"/>
                    <a:pt x="124262" y="185786"/>
                  </a:cubicBezTo>
                  <a:cubicBezTo>
                    <a:pt x="88601" y="167664"/>
                    <a:pt x="52856" y="149792"/>
                    <a:pt x="17111" y="131753"/>
                  </a:cubicBezTo>
                  <a:cubicBezTo>
                    <a:pt x="6471" y="126350"/>
                    <a:pt x="-2174" y="117954"/>
                    <a:pt x="486" y="105818"/>
                  </a:cubicBezTo>
                  <a:cubicBezTo>
                    <a:pt x="8549" y="69076"/>
                    <a:pt x="27170" y="36988"/>
                    <a:pt x="49282" y="7062"/>
                  </a:cubicBezTo>
                  <a:cubicBezTo>
                    <a:pt x="55267" y="-1001"/>
                    <a:pt x="66572" y="-1832"/>
                    <a:pt x="76132" y="2906"/>
                  </a:cubicBezTo>
                  <a:cubicBezTo>
                    <a:pt x="115534" y="22690"/>
                    <a:pt x="154853" y="42475"/>
                    <a:pt x="193757" y="63090"/>
                  </a:cubicBezTo>
                  <a:cubicBezTo>
                    <a:pt x="202402" y="67828"/>
                    <a:pt x="207224" y="76889"/>
                    <a:pt x="207057" y="90522"/>
                  </a:cubicBezTo>
                  <a:close/>
                </a:path>
              </a:pathLst>
            </a:custGeom>
            <a:solidFill>
              <a:srgbClr val="FDFDFE"/>
            </a:solidFill>
            <a:ln w="83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34" name="자유형: 도형 33">
              <a:extLst>
                <a:ext uri="{FF2B5EF4-FFF2-40B4-BE49-F238E27FC236}">
                  <a16:creationId xmlns:a16="http://schemas.microsoft.com/office/drawing/2014/main" id="{4B22A6DB-7F86-4982-BE53-B7A27494A7FE}"/>
                </a:ext>
              </a:extLst>
            </p:cNvPr>
            <p:cNvSpPr/>
            <p:nvPr/>
          </p:nvSpPr>
          <p:spPr>
            <a:xfrm>
              <a:off x="5346108" y="4553911"/>
              <a:ext cx="205158" cy="138250"/>
            </a:xfrm>
            <a:custGeom>
              <a:avLst/>
              <a:gdLst>
                <a:gd name="connsiteX0" fmla="*/ 205158 w 205158"/>
                <a:gd name="connsiteY0" fmla="*/ 74366 h 138250"/>
                <a:gd name="connsiteX1" fmla="*/ 184459 w 205158"/>
                <a:gd name="connsiteY1" fmla="*/ 89329 h 138250"/>
                <a:gd name="connsiteX2" fmla="*/ 0 w 205158"/>
                <a:gd name="connsiteY2" fmla="*/ 73451 h 138250"/>
                <a:gd name="connsiteX3" fmla="*/ 93269 w 205158"/>
                <a:gd name="connsiteY3" fmla="*/ 6035 h 138250"/>
                <a:gd name="connsiteX4" fmla="*/ 125190 w 205158"/>
                <a:gd name="connsiteY4" fmla="*/ 8612 h 138250"/>
                <a:gd name="connsiteX5" fmla="*/ 205158 w 205158"/>
                <a:gd name="connsiteY5" fmla="*/ 74366 h 1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158" h="138250">
                  <a:moveTo>
                    <a:pt x="205158" y="74366"/>
                  </a:moveTo>
                  <a:cubicBezTo>
                    <a:pt x="195599" y="81265"/>
                    <a:pt x="190029" y="85339"/>
                    <a:pt x="184459" y="89329"/>
                  </a:cubicBezTo>
                  <a:cubicBezTo>
                    <a:pt x="90609" y="156995"/>
                    <a:pt x="90609" y="156995"/>
                    <a:pt x="0" y="73451"/>
                  </a:cubicBezTo>
                  <a:cubicBezTo>
                    <a:pt x="31589" y="50758"/>
                    <a:pt x="63011" y="29228"/>
                    <a:pt x="93269" y="6035"/>
                  </a:cubicBezTo>
                  <a:cubicBezTo>
                    <a:pt x="106154" y="-3774"/>
                    <a:pt x="114383" y="-698"/>
                    <a:pt x="125190" y="8612"/>
                  </a:cubicBezTo>
                  <a:cubicBezTo>
                    <a:pt x="150045" y="30059"/>
                    <a:pt x="175898" y="50426"/>
                    <a:pt x="205158" y="74366"/>
                  </a:cubicBezTo>
                  <a:close/>
                </a:path>
              </a:pathLst>
            </a:custGeom>
            <a:solidFill>
              <a:srgbClr val="FDFDFD"/>
            </a:solidFill>
            <a:ln w="83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35" name="자유형: 도형 34">
              <a:extLst>
                <a:ext uri="{FF2B5EF4-FFF2-40B4-BE49-F238E27FC236}">
                  <a16:creationId xmlns:a16="http://schemas.microsoft.com/office/drawing/2014/main" id="{BB783636-92EE-41D2-9062-2E73A52E0382}"/>
                </a:ext>
              </a:extLst>
            </p:cNvPr>
            <p:cNvSpPr/>
            <p:nvPr/>
          </p:nvSpPr>
          <p:spPr>
            <a:xfrm>
              <a:off x="3617935" y="3588312"/>
              <a:ext cx="152987" cy="131550"/>
            </a:xfrm>
            <a:custGeom>
              <a:avLst/>
              <a:gdLst>
                <a:gd name="connsiteX0" fmla="*/ 77432 w 152987"/>
                <a:gd name="connsiteY0" fmla="*/ 131550 h 131550"/>
                <a:gd name="connsiteX1" fmla="*/ 44430 w 152987"/>
                <a:gd name="connsiteY1" fmla="*/ 131550 h 131550"/>
                <a:gd name="connsiteX2" fmla="*/ 3781 w 152987"/>
                <a:gd name="connsiteY2" fmla="*/ 76021 h 131550"/>
                <a:gd name="connsiteX3" fmla="*/ 41022 w 152987"/>
                <a:gd name="connsiteY3" fmla="*/ 63386 h 131550"/>
                <a:gd name="connsiteX4" fmla="*/ 79011 w 152987"/>
                <a:gd name="connsiteY4" fmla="*/ 32130 h 131550"/>
                <a:gd name="connsiteX5" fmla="*/ 140443 w 152987"/>
                <a:gd name="connsiteY5" fmla="*/ 458 h 131550"/>
                <a:gd name="connsiteX6" fmla="*/ 151582 w 152987"/>
                <a:gd name="connsiteY6" fmla="*/ 31548 h 131550"/>
                <a:gd name="connsiteX7" fmla="*/ 151997 w 152987"/>
                <a:gd name="connsiteY7" fmla="*/ 56237 h 131550"/>
                <a:gd name="connsiteX8" fmla="*/ 77432 w 152987"/>
                <a:gd name="connsiteY8" fmla="*/ 131550 h 13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87" h="131550">
                  <a:moveTo>
                    <a:pt x="77432" y="131550"/>
                  </a:moveTo>
                  <a:cubicBezTo>
                    <a:pt x="66459" y="131550"/>
                    <a:pt x="55403" y="131550"/>
                    <a:pt x="44430" y="131550"/>
                  </a:cubicBezTo>
                  <a:cubicBezTo>
                    <a:pt x="4696" y="131467"/>
                    <a:pt x="-6942" y="115507"/>
                    <a:pt x="3781" y="76021"/>
                  </a:cubicBezTo>
                  <a:cubicBezTo>
                    <a:pt x="9849" y="53660"/>
                    <a:pt x="28221" y="63718"/>
                    <a:pt x="41022" y="63386"/>
                  </a:cubicBezTo>
                  <a:cubicBezTo>
                    <a:pt x="62968" y="62721"/>
                    <a:pt x="78346" y="64716"/>
                    <a:pt x="79011" y="32130"/>
                  </a:cubicBezTo>
                  <a:cubicBezTo>
                    <a:pt x="79759" y="-3864"/>
                    <a:pt x="118497" y="4532"/>
                    <a:pt x="140443" y="458"/>
                  </a:cubicBezTo>
                  <a:cubicBezTo>
                    <a:pt x="161972" y="-3615"/>
                    <a:pt x="148589" y="20492"/>
                    <a:pt x="151582" y="31548"/>
                  </a:cubicBezTo>
                  <a:cubicBezTo>
                    <a:pt x="153743" y="39196"/>
                    <a:pt x="151997" y="47924"/>
                    <a:pt x="151997" y="56237"/>
                  </a:cubicBezTo>
                  <a:cubicBezTo>
                    <a:pt x="151997" y="131550"/>
                    <a:pt x="151997" y="131550"/>
                    <a:pt x="77432" y="131550"/>
                  </a:cubicBezTo>
                  <a:close/>
                </a:path>
              </a:pathLst>
            </a:custGeom>
            <a:solidFill>
              <a:srgbClr val="FBFCFC"/>
            </a:solidFill>
            <a:ln w="83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36" name="자유형: 도형 35">
              <a:extLst>
                <a:ext uri="{FF2B5EF4-FFF2-40B4-BE49-F238E27FC236}">
                  <a16:creationId xmlns:a16="http://schemas.microsoft.com/office/drawing/2014/main" id="{AAE7B6BB-A23F-43CA-B518-598DD1633611}"/>
                </a:ext>
              </a:extLst>
            </p:cNvPr>
            <p:cNvSpPr/>
            <p:nvPr/>
          </p:nvSpPr>
          <p:spPr>
            <a:xfrm>
              <a:off x="6618122" y="95613"/>
              <a:ext cx="751741" cy="592597"/>
            </a:xfrm>
            <a:custGeom>
              <a:avLst/>
              <a:gdLst>
                <a:gd name="connsiteX0" fmla="*/ 148299 w 751741"/>
                <a:gd name="connsiteY0" fmla="*/ 592598 h 592597"/>
                <a:gd name="connsiteX1" fmla="*/ 13798 w 751741"/>
                <a:gd name="connsiteY1" fmla="*/ 220852 h 592597"/>
                <a:gd name="connsiteX2" fmla="*/ 612315 w 751741"/>
                <a:gd name="connsiteY2" fmla="*/ 4722 h 592597"/>
                <a:gd name="connsiteX3" fmla="*/ 737006 w 751741"/>
                <a:gd name="connsiteY3" fmla="*/ 195914 h 592597"/>
                <a:gd name="connsiteX4" fmla="*/ 148299 w 751741"/>
                <a:gd name="connsiteY4" fmla="*/ 592598 h 592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741" h="592597">
                  <a:moveTo>
                    <a:pt x="148299" y="592598"/>
                  </a:moveTo>
                  <a:cubicBezTo>
                    <a:pt x="108647" y="550286"/>
                    <a:pt x="-46635" y="274386"/>
                    <a:pt x="13798" y="220852"/>
                  </a:cubicBezTo>
                  <a:cubicBezTo>
                    <a:pt x="113551" y="170976"/>
                    <a:pt x="491697" y="44623"/>
                    <a:pt x="612315" y="4722"/>
                  </a:cubicBezTo>
                  <a:cubicBezTo>
                    <a:pt x="761944" y="-28529"/>
                    <a:pt x="767347" y="122180"/>
                    <a:pt x="737006" y="195914"/>
                  </a:cubicBezTo>
                  <a:cubicBezTo>
                    <a:pt x="705251" y="272807"/>
                    <a:pt x="462686" y="478464"/>
                    <a:pt x="148299" y="592598"/>
                  </a:cubicBezTo>
                  <a:close/>
                </a:path>
              </a:pathLst>
            </a:custGeom>
            <a:solidFill>
              <a:srgbClr val="FECAA6"/>
            </a:solidFill>
            <a:ln w="83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37" name="자유형: 도형 36">
              <a:extLst>
                <a:ext uri="{FF2B5EF4-FFF2-40B4-BE49-F238E27FC236}">
                  <a16:creationId xmlns:a16="http://schemas.microsoft.com/office/drawing/2014/main" id="{04AC14B6-8B86-4CDC-82B1-5F56EF65C3BE}"/>
                </a:ext>
              </a:extLst>
            </p:cNvPr>
            <p:cNvSpPr/>
            <p:nvPr/>
          </p:nvSpPr>
          <p:spPr>
            <a:xfrm>
              <a:off x="7750564" y="2483287"/>
              <a:ext cx="763524" cy="578799"/>
            </a:xfrm>
            <a:custGeom>
              <a:avLst/>
              <a:gdLst>
                <a:gd name="connsiteX0" fmla="*/ 0 w 763524"/>
                <a:gd name="connsiteY0" fmla="*/ 199812 h 578799"/>
                <a:gd name="connsiteX1" fmla="*/ 90110 w 763524"/>
                <a:gd name="connsiteY1" fmla="*/ 52843 h 578799"/>
                <a:gd name="connsiteX2" fmla="*/ 295268 w 763524"/>
                <a:gd name="connsiteY2" fmla="*/ 19426 h 578799"/>
                <a:gd name="connsiteX3" fmla="*/ 500094 w 763524"/>
                <a:gd name="connsiteY3" fmla="*/ 164898 h 578799"/>
                <a:gd name="connsiteX4" fmla="*/ 763524 w 763524"/>
                <a:gd name="connsiteY4" fmla="*/ 439717 h 578799"/>
                <a:gd name="connsiteX5" fmla="*/ 688377 w 763524"/>
                <a:gd name="connsiteY5" fmla="*/ 495412 h 578799"/>
                <a:gd name="connsiteX6" fmla="*/ 472911 w 763524"/>
                <a:gd name="connsiteY6" fmla="*/ 578789 h 578799"/>
                <a:gd name="connsiteX7" fmla="*/ 251793 w 763524"/>
                <a:gd name="connsiteY7" fmla="*/ 489760 h 578799"/>
                <a:gd name="connsiteX8" fmla="*/ 30674 w 763524"/>
                <a:gd name="connsiteY8" fmla="*/ 230319 h 578799"/>
                <a:gd name="connsiteX9" fmla="*/ 0 w 763524"/>
                <a:gd name="connsiteY9" fmla="*/ 199812 h 57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3524" h="578799">
                  <a:moveTo>
                    <a:pt x="0" y="199812"/>
                  </a:moveTo>
                  <a:cubicBezTo>
                    <a:pt x="23525" y="146860"/>
                    <a:pt x="47050" y="94240"/>
                    <a:pt x="90110" y="52843"/>
                  </a:cubicBezTo>
                  <a:cubicBezTo>
                    <a:pt x="148216" y="-3019"/>
                    <a:pt x="222365" y="-15322"/>
                    <a:pt x="295268" y="19426"/>
                  </a:cubicBezTo>
                  <a:cubicBezTo>
                    <a:pt x="372078" y="56085"/>
                    <a:pt x="438995" y="106543"/>
                    <a:pt x="500094" y="164898"/>
                  </a:cubicBezTo>
                  <a:cubicBezTo>
                    <a:pt x="591866" y="252681"/>
                    <a:pt x="679815" y="344204"/>
                    <a:pt x="763524" y="439717"/>
                  </a:cubicBezTo>
                  <a:cubicBezTo>
                    <a:pt x="730938" y="447947"/>
                    <a:pt x="713232" y="476792"/>
                    <a:pt x="688377" y="495412"/>
                  </a:cubicBezTo>
                  <a:cubicBezTo>
                    <a:pt x="623787" y="543709"/>
                    <a:pt x="552630" y="578041"/>
                    <a:pt x="472911" y="578789"/>
                  </a:cubicBezTo>
                  <a:cubicBezTo>
                    <a:pt x="389701" y="579537"/>
                    <a:pt x="316549" y="542795"/>
                    <a:pt x="251793" y="489760"/>
                  </a:cubicBezTo>
                  <a:cubicBezTo>
                    <a:pt x="162348" y="416524"/>
                    <a:pt x="95680" y="324253"/>
                    <a:pt x="30674" y="230319"/>
                  </a:cubicBezTo>
                  <a:cubicBezTo>
                    <a:pt x="22611" y="218765"/>
                    <a:pt x="18704" y="201391"/>
                    <a:pt x="0" y="199812"/>
                  </a:cubicBezTo>
                  <a:close/>
                </a:path>
              </a:pathLst>
            </a:custGeom>
            <a:solidFill>
              <a:srgbClr val="FECAA6"/>
            </a:solidFill>
            <a:ln w="83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grpSp>
      <p:grpSp>
        <p:nvGrpSpPr>
          <p:cNvPr id="5" name="그룹 4">
            <a:extLst>
              <a:ext uri="{FF2B5EF4-FFF2-40B4-BE49-F238E27FC236}">
                <a16:creationId xmlns:a16="http://schemas.microsoft.com/office/drawing/2014/main" id="{331A8A57-B6B4-428F-BE6B-FA8BCEF38EA4}"/>
              </a:ext>
            </a:extLst>
          </p:cNvPr>
          <p:cNvGrpSpPr/>
          <p:nvPr/>
        </p:nvGrpSpPr>
        <p:grpSpPr>
          <a:xfrm flipH="1">
            <a:off x="2333725" y="1713364"/>
            <a:ext cx="2909001" cy="2764544"/>
            <a:chOff x="6957846" y="390184"/>
            <a:chExt cx="3835060" cy="3644618"/>
          </a:xfrm>
        </p:grpSpPr>
        <p:grpSp>
          <p:nvGrpSpPr>
            <p:cNvPr id="6" name="그룹 5">
              <a:extLst>
                <a:ext uri="{FF2B5EF4-FFF2-40B4-BE49-F238E27FC236}">
                  <a16:creationId xmlns:a16="http://schemas.microsoft.com/office/drawing/2014/main" id="{6974F655-37C0-474B-B53D-536705169473}"/>
                </a:ext>
              </a:extLst>
            </p:cNvPr>
            <p:cNvGrpSpPr/>
            <p:nvPr/>
          </p:nvGrpSpPr>
          <p:grpSpPr>
            <a:xfrm>
              <a:off x="6957846" y="390184"/>
              <a:ext cx="3835060" cy="3644618"/>
              <a:chOff x="6957846" y="390184"/>
              <a:chExt cx="3835060" cy="3644618"/>
            </a:xfrm>
          </p:grpSpPr>
          <p:sp>
            <p:nvSpPr>
              <p:cNvPr id="13" name="자유형: 도형 12">
                <a:extLst>
                  <a:ext uri="{FF2B5EF4-FFF2-40B4-BE49-F238E27FC236}">
                    <a16:creationId xmlns:a16="http://schemas.microsoft.com/office/drawing/2014/main" id="{B70DE6EE-F4D0-4529-8D1D-8804F24145D6}"/>
                  </a:ext>
                </a:extLst>
              </p:cNvPr>
              <p:cNvSpPr/>
              <p:nvPr/>
            </p:nvSpPr>
            <p:spPr>
              <a:xfrm>
                <a:off x="9741118" y="1802306"/>
                <a:ext cx="1051788" cy="1120687"/>
              </a:xfrm>
              <a:custGeom>
                <a:avLst/>
                <a:gdLst>
                  <a:gd name="connsiteX0" fmla="*/ 1038197 w 1051788"/>
                  <a:gd name="connsiteY0" fmla="*/ 861877 h 1120687"/>
                  <a:gd name="connsiteX1" fmla="*/ 977598 w 1051788"/>
                  <a:gd name="connsiteY1" fmla="*/ 774938 h 1120687"/>
                  <a:gd name="connsiteX2" fmla="*/ 575884 w 1051788"/>
                  <a:gd name="connsiteY2" fmla="*/ 363798 h 1120687"/>
                  <a:gd name="connsiteX3" fmla="*/ 218630 w 1051788"/>
                  <a:gd name="connsiteY3" fmla="*/ 72976 h 1120687"/>
                  <a:gd name="connsiteX4" fmla="*/ 189871 w 1051788"/>
                  <a:gd name="connsiteY4" fmla="*/ 48325 h 1120687"/>
                  <a:gd name="connsiteX5" fmla="*/ 164303 w 1051788"/>
                  <a:gd name="connsiteY5" fmla="*/ 31268 h 1120687"/>
                  <a:gd name="connsiteX6" fmla="*/ 28980 w 1051788"/>
                  <a:gd name="connsiteY6" fmla="*/ 4783 h 1120687"/>
                  <a:gd name="connsiteX7" fmla="*/ 38 w 1051788"/>
                  <a:gd name="connsiteY7" fmla="*/ 136108 h 1120687"/>
                  <a:gd name="connsiteX8" fmla="*/ 63609 w 1051788"/>
                  <a:gd name="connsiteY8" fmla="*/ 363871 h 1120687"/>
                  <a:gd name="connsiteX9" fmla="*/ 110563 w 1051788"/>
                  <a:gd name="connsiteY9" fmla="*/ 450626 h 1120687"/>
                  <a:gd name="connsiteX10" fmla="*/ 125713 w 1051788"/>
                  <a:gd name="connsiteY10" fmla="*/ 470398 h 1120687"/>
                  <a:gd name="connsiteX11" fmla="*/ 282568 w 1051788"/>
                  <a:gd name="connsiteY11" fmla="*/ 568304 h 1120687"/>
                  <a:gd name="connsiteX12" fmla="*/ 282605 w 1051788"/>
                  <a:gd name="connsiteY12" fmla="*/ 566984 h 1120687"/>
                  <a:gd name="connsiteX13" fmla="*/ 644884 w 1051788"/>
                  <a:gd name="connsiteY13" fmla="*/ 780881 h 1120687"/>
                  <a:gd name="connsiteX14" fmla="*/ 712234 w 1051788"/>
                  <a:gd name="connsiteY14" fmla="*/ 830916 h 1120687"/>
                  <a:gd name="connsiteX15" fmla="*/ 701596 w 1051788"/>
                  <a:gd name="connsiteY15" fmla="*/ 895735 h 1120687"/>
                  <a:gd name="connsiteX16" fmla="*/ 535496 w 1051788"/>
                  <a:gd name="connsiteY16" fmla="*/ 951309 h 1120687"/>
                  <a:gd name="connsiteX17" fmla="*/ 532855 w 1051788"/>
                  <a:gd name="connsiteY17" fmla="*/ 951529 h 1120687"/>
                  <a:gd name="connsiteX18" fmla="*/ 539788 w 1051788"/>
                  <a:gd name="connsiteY18" fmla="*/ 970311 h 1120687"/>
                  <a:gd name="connsiteX19" fmla="*/ 639125 w 1051788"/>
                  <a:gd name="connsiteY19" fmla="*/ 1109706 h 1120687"/>
                  <a:gd name="connsiteX20" fmla="*/ 663960 w 1051788"/>
                  <a:gd name="connsiteY20" fmla="*/ 1119610 h 1120687"/>
                  <a:gd name="connsiteX21" fmla="*/ 767221 w 1051788"/>
                  <a:gd name="connsiteY21" fmla="*/ 1082634 h 1120687"/>
                  <a:gd name="connsiteX22" fmla="*/ 1007861 w 1051788"/>
                  <a:gd name="connsiteY22" fmla="*/ 971705 h 1120687"/>
                  <a:gd name="connsiteX23" fmla="*/ 1038197 w 1051788"/>
                  <a:gd name="connsiteY23" fmla="*/ 861877 h 112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788" h="1120687">
                    <a:moveTo>
                      <a:pt x="1038197" y="861877"/>
                    </a:moveTo>
                    <a:cubicBezTo>
                      <a:pt x="1022240" y="829999"/>
                      <a:pt x="1000377" y="802047"/>
                      <a:pt x="977598" y="774938"/>
                    </a:cubicBezTo>
                    <a:cubicBezTo>
                      <a:pt x="853903" y="627914"/>
                      <a:pt x="718434" y="492444"/>
                      <a:pt x="575884" y="363798"/>
                    </a:cubicBezTo>
                    <a:cubicBezTo>
                      <a:pt x="461727" y="260756"/>
                      <a:pt x="351642" y="152871"/>
                      <a:pt x="218630" y="72976"/>
                    </a:cubicBezTo>
                    <a:cubicBezTo>
                      <a:pt x="207956" y="66557"/>
                      <a:pt x="196841" y="59587"/>
                      <a:pt x="189871" y="48325"/>
                    </a:cubicBezTo>
                    <a:cubicBezTo>
                      <a:pt x="179637" y="45171"/>
                      <a:pt x="172777" y="36991"/>
                      <a:pt x="164303" y="31268"/>
                    </a:cubicBezTo>
                    <a:cubicBezTo>
                      <a:pt x="122925" y="3206"/>
                      <a:pt x="78098" y="-6919"/>
                      <a:pt x="28980" y="4783"/>
                    </a:cubicBezTo>
                    <a:cubicBezTo>
                      <a:pt x="12693" y="47078"/>
                      <a:pt x="698" y="90437"/>
                      <a:pt x="38" y="136108"/>
                    </a:cubicBezTo>
                    <a:cubicBezTo>
                      <a:pt x="-1100" y="218204"/>
                      <a:pt x="23588" y="293220"/>
                      <a:pt x="63609" y="363871"/>
                    </a:cubicBezTo>
                    <a:cubicBezTo>
                      <a:pt x="79823" y="392484"/>
                      <a:pt x="97467" y="420399"/>
                      <a:pt x="110563" y="450626"/>
                    </a:cubicBezTo>
                    <a:cubicBezTo>
                      <a:pt x="114121" y="458843"/>
                      <a:pt x="119073" y="465042"/>
                      <a:pt x="125713" y="470398"/>
                    </a:cubicBezTo>
                    <a:cubicBezTo>
                      <a:pt x="128170" y="473369"/>
                      <a:pt x="194970" y="514454"/>
                      <a:pt x="282568" y="568304"/>
                    </a:cubicBezTo>
                    <a:cubicBezTo>
                      <a:pt x="282605" y="567864"/>
                      <a:pt x="282605" y="567424"/>
                      <a:pt x="282605" y="566984"/>
                    </a:cubicBezTo>
                    <a:cubicBezTo>
                      <a:pt x="402485" y="639799"/>
                      <a:pt x="522768" y="711881"/>
                      <a:pt x="644884" y="780881"/>
                    </a:cubicBezTo>
                    <a:cubicBezTo>
                      <a:pt x="669352" y="794711"/>
                      <a:pt x="692829" y="810227"/>
                      <a:pt x="712234" y="830916"/>
                    </a:cubicBezTo>
                    <a:cubicBezTo>
                      <a:pt x="738059" y="858502"/>
                      <a:pt x="735271" y="878824"/>
                      <a:pt x="701596" y="895735"/>
                    </a:cubicBezTo>
                    <a:cubicBezTo>
                      <a:pt x="657246" y="918038"/>
                      <a:pt x="544190" y="948558"/>
                      <a:pt x="535496" y="951309"/>
                    </a:cubicBezTo>
                    <a:cubicBezTo>
                      <a:pt x="534616" y="951346"/>
                      <a:pt x="533736" y="951456"/>
                      <a:pt x="532855" y="951529"/>
                    </a:cubicBezTo>
                    <a:cubicBezTo>
                      <a:pt x="531534" y="959013"/>
                      <a:pt x="535900" y="964845"/>
                      <a:pt x="539788" y="970311"/>
                    </a:cubicBezTo>
                    <a:cubicBezTo>
                      <a:pt x="572766" y="1016898"/>
                      <a:pt x="606074" y="1063192"/>
                      <a:pt x="639125" y="1109706"/>
                    </a:cubicBezTo>
                    <a:cubicBezTo>
                      <a:pt x="645178" y="1118216"/>
                      <a:pt x="653028" y="1122948"/>
                      <a:pt x="663960" y="1119610"/>
                    </a:cubicBezTo>
                    <a:cubicBezTo>
                      <a:pt x="699175" y="1109559"/>
                      <a:pt x="733253" y="1096133"/>
                      <a:pt x="767221" y="1082634"/>
                    </a:cubicBezTo>
                    <a:cubicBezTo>
                      <a:pt x="849391" y="1049949"/>
                      <a:pt x="932074" y="1018072"/>
                      <a:pt x="1007861" y="971705"/>
                    </a:cubicBezTo>
                    <a:cubicBezTo>
                      <a:pt x="1054741" y="943056"/>
                      <a:pt x="1062812" y="911105"/>
                      <a:pt x="1038197" y="861877"/>
                    </a:cubicBezTo>
                    <a:close/>
                  </a:path>
                </a:pathLst>
              </a:custGeom>
              <a:solidFill>
                <a:schemeClr val="accent4">
                  <a:lumMod val="75000"/>
                </a:schemeClr>
              </a:solidFill>
              <a:ln w="36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14" name="자유형: 도형 13">
                <a:extLst>
                  <a:ext uri="{FF2B5EF4-FFF2-40B4-BE49-F238E27FC236}">
                    <a16:creationId xmlns:a16="http://schemas.microsoft.com/office/drawing/2014/main" id="{39BE19EB-8DDA-4B33-8DB5-6F14AFAB6BCC}"/>
                  </a:ext>
                </a:extLst>
              </p:cNvPr>
              <p:cNvSpPr/>
              <p:nvPr/>
            </p:nvSpPr>
            <p:spPr>
              <a:xfrm>
                <a:off x="8762612" y="1805011"/>
                <a:ext cx="1202235" cy="1454239"/>
              </a:xfrm>
              <a:custGeom>
                <a:avLst/>
                <a:gdLst>
                  <a:gd name="connsiteX0" fmla="*/ 1106236 w 1202235"/>
                  <a:gd name="connsiteY0" fmla="*/ 466812 h 1454239"/>
                  <a:gd name="connsiteX1" fmla="*/ 1058365 w 1202235"/>
                  <a:gd name="connsiteY1" fmla="*/ 372501 h 1454239"/>
                  <a:gd name="connsiteX2" fmla="*/ 986833 w 1202235"/>
                  <a:gd name="connsiteY2" fmla="*/ 133659 h 1454239"/>
                  <a:gd name="connsiteX3" fmla="*/ 1006679 w 1202235"/>
                  <a:gd name="connsiteY3" fmla="*/ 29847 h 1454239"/>
                  <a:gd name="connsiteX4" fmla="*/ 1007449 w 1202235"/>
                  <a:gd name="connsiteY4" fmla="*/ 2005 h 1454239"/>
                  <a:gd name="connsiteX5" fmla="*/ 923849 w 1202235"/>
                  <a:gd name="connsiteY5" fmla="*/ 13046 h 1454239"/>
                  <a:gd name="connsiteX6" fmla="*/ 911780 w 1202235"/>
                  <a:gd name="connsiteY6" fmla="*/ 32158 h 1454239"/>
                  <a:gd name="connsiteX7" fmla="*/ 860388 w 1202235"/>
                  <a:gd name="connsiteY7" fmla="*/ 188390 h 1454239"/>
                  <a:gd name="connsiteX8" fmla="*/ 765416 w 1202235"/>
                  <a:gd name="connsiteY8" fmla="*/ 386073 h 1454239"/>
                  <a:gd name="connsiteX9" fmla="*/ 735776 w 1202235"/>
                  <a:gd name="connsiteY9" fmla="*/ 392676 h 1454239"/>
                  <a:gd name="connsiteX10" fmla="*/ 626755 w 1202235"/>
                  <a:gd name="connsiteY10" fmla="*/ 352802 h 1454239"/>
                  <a:gd name="connsiteX11" fmla="*/ 519385 w 1202235"/>
                  <a:gd name="connsiteY11" fmla="*/ 375912 h 1454239"/>
                  <a:gd name="connsiteX12" fmla="*/ 491396 w 1202235"/>
                  <a:gd name="connsiteY12" fmla="*/ 368136 h 1454239"/>
                  <a:gd name="connsiteX13" fmla="*/ 353725 w 1202235"/>
                  <a:gd name="connsiteY13" fmla="*/ 430019 h 1454239"/>
                  <a:gd name="connsiteX14" fmla="*/ 331826 w 1202235"/>
                  <a:gd name="connsiteY14" fmla="*/ 430460 h 1454239"/>
                  <a:gd name="connsiteX15" fmla="*/ 264182 w 1202235"/>
                  <a:gd name="connsiteY15" fmla="*/ 278996 h 1454239"/>
                  <a:gd name="connsiteX16" fmla="*/ 234323 w 1202235"/>
                  <a:gd name="connsiteY16" fmla="*/ 103066 h 1454239"/>
                  <a:gd name="connsiteX17" fmla="*/ 226399 w 1202235"/>
                  <a:gd name="connsiteY17" fmla="*/ 85935 h 1454239"/>
                  <a:gd name="connsiteX18" fmla="*/ 149292 w 1202235"/>
                  <a:gd name="connsiteY18" fmla="*/ 122361 h 1454239"/>
                  <a:gd name="connsiteX19" fmla="*/ 114003 w 1202235"/>
                  <a:gd name="connsiteY19" fmla="*/ 177532 h 1454239"/>
                  <a:gd name="connsiteX20" fmla="*/ 49258 w 1202235"/>
                  <a:gd name="connsiteY20" fmla="*/ 322649 h 1454239"/>
                  <a:gd name="connsiteX21" fmla="*/ 2451 w 1202235"/>
                  <a:gd name="connsiteY21" fmla="*/ 604483 h 1454239"/>
                  <a:gd name="connsiteX22" fmla="*/ 17380 w 1202235"/>
                  <a:gd name="connsiteY22" fmla="*/ 643183 h 1454239"/>
                  <a:gd name="connsiteX23" fmla="*/ 54577 w 1202235"/>
                  <a:gd name="connsiteY23" fmla="*/ 726453 h 1454239"/>
                  <a:gd name="connsiteX24" fmla="*/ 107107 w 1202235"/>
                  <a:gd name="connsiteY24" fmla="*/ 805945 h 1454239"/>
                  <a:gd name="connsiteX25" fmla="*/ 201418 w 1202235"/>
                  <a:gd name="connsiteY25" fmla="*/ 1276879 h 1454239"/>
                  <a:gd name="connsiteX26" fmla="*/ 168147 w 1202235"/>
                  <a:gd name="connsiteY26" fmla="*/ 1402260 h 1454239"/>
                  <a:gd name="connsiteX27" fmla="*/ 604305 w 1202235"/>
                  <a:gd name="connsiteY27" fmla="*/ 1454240 h 1454239"/>
                  <a:gd name="connsiteX28" fmla="*/ 1202235 w 1202235"/>
                  <a:gd name="connsiteY28" fmla="*/ 1347860 h 1454239"/>
                  <a:gd name="connsiteX29" fmla="*/ 1040831 w 1202235"/>
                  <a:gd name="connsiteY29" fmla="*/ 1069070 h 1454239"/>
                  <a:gd name="connsiteX30" fmla="*/ 1055504 w 1202235"/>
                  <a:gd name="connsiteY30" fmla="*/ 760935 h 1454239"/>
                  <a:gd name="connsiteX31" fmla="*/ 1106236 w 1202235"/>
                  <a:gd name="connsiteY31" fmla="*/ 466812 h 145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02235" h="1454239">
                    <a:moveTo>
                      <a:pt x="1106236" y="466812"/>
                    </a:moveTo>
                    <a:cubicBezTo>
                      <a:pt x="1094571" y="433211"/>
                      <a:pt x="1076450" y="402801"/>
                      <a:pt x="1058365" y="372501"/>
                    </a:cubicBezTo>
                    <a:cubicBezTo>
                      <a:pt x="1014419" y="298842"/>
                      <a:pt x="986173" y="220451"/>
                      <a:pt x="986833" y="133659"/>
                    </a:cubicBezTo>
                    <a:cubicBezTo>
                      <a:pt x="987127" y="98077"/>
                      <a:pt x="994867" y="63485"/>
                      <a:pt x="1006679" y="29847"/>
                    </a:cubicBezTo>
                    <a:cubicBezTo>
                      <a:pt x="1009797" y="20896"/>
                      <a:pt x="1014822" y="11469"/>
                      <a:pt x="1007449" y="2005"/>
                    </a:cubicBezTo>
                    <a:cubicBezTo>
                      <a:pt x="978397" y="-3461"/>
                      <a:pt x="950884" y="2922"/>
                      <a:pt x="923849" y="13046"/>
                    </a:cubicBezTo>
                    <a:cubicBezTo>
                      <a:pt x="915082" y="16421"/>
                      <a:pt x="913872" y="24564"/>
                      <a:pt x="911780" y="32158"/>
                    </a:cubicBezTo>
                    <a:cubicBezTo>
                      <a:pt x="897144" y="85054"/>
                      <a:pt x="880453" y="137254"/>
                      <a:pt x="860388" y="188390"/>
                    </a:cubicBezTo>
                    <a:cubicBezTo>
                      <a:pt x="833573" y="256657"/>
                      <a:pt x="801292" y="322245"/>
                      <a:pt x="765416" y="386073"/>
                    </a:cubicBezTo>
                    <a:cubicBezTo>
                      <a:pt x="756135" y="402617"/>
                      <a:pt x="752871" y="407570"/>
                      <a:pt x="735776" y="392676"/>
                    </a:cubicBezTo>
                    <a:cubicBezTo>
                      <a:pt x="704853" y="365714"/>
                      <a:pt x="668427" y="352509"/>
                      <a:pt x="626755" y="352802"/>
                    </a:cubicBezTo>
                    <a:cubicBezTo>
                      <a:pt x="599683" y="352986"/>
                      <a:pt x="530793" y="381085"/>
                      <a:pt x="519385" y="375912"/>
                    </a:cubicBezTo>
                    <a:cubicBezTo>
                      <a:pt x="509444" y="375545"/>
                      <a:pt x="501300" y="368979"/>
                      <a:pt x="491396" y="368136"/>
                    </a:cubicBezTo>
                    <a:cubicBezTo>
                      <a:pt x="433950" y="363183"/>
                      <a:pt x="387327" y="382038"/>
                      <a:pt x="353725" y="430019"/>
                    </a:cubicBezTo>
                    <a:cubicBezTo>
                      <a:pt x="342683" y="445756"/>
                      <a:pt x="341436" y="445976"/>
                      <a:pt x="331826" y="430460"/>
                    </a:cubicBezTo>
                    <a:cubicBezTo>
                      <a:pt x="302406" y="383065"/>
                      <a:pt x="280690" y="332150"/>
                      <a:pt x="264182" y="278996"/>
                    </a:cubicBezTo>
                    <a:cubicBezTo>
                      <a:pt x="246391" y="221698"/>
                      <a:pt x="237367" y="162859"/>
                      <a:pt x="234323" y="103066"/>
                    </a:cubicBezTo>
                    <a:cubicBezTo>
                      <a:pt x="233993" y="96353"/>
                      <a:pt x="233846" y="89420"/>
                      <a:pt x="226399" y="85935"/>
                    </a:cubicBezTo>
                    <a:cubicBezTo>
                      <a:pt x="193165" y="82156"/>
                      <a:pt x="171412" y="102589"/>
                      <a:pt x="149292" y="122361"/>
                    </a:cubicBezTo>
                    <a:cubicBezTo>
                      <a:pt x="136343" y="140005"/>
                      <a:pt x="123834" y="157650"/>
                      <a:pt x="114003" y="177532"/>
                    </a:cubicBezTo>
                    <a:cubicBezTo>
                      <a:pt x="90526" y="225109"/>
                      <a:pt x="67562" y="272797"/>
                      <a:pt x="49258" y="322649"/>
                    </a:cubicBezTo>
                    <a:cubicBezTo>
                      <a:pt x="15803" y="413659"/>
                      <a:pt x="-7894" y="506320"/>
                      <a:pt x="2451" y="604483"/>
                    </a:cubicBezTo>
                    <a:cubicBezTo>
                      <a:pt x="3918" y="618275"/>
                      <a:pt x="1350" y="634599"/>
                      <a:pt x="17380" y="643183"/>
                    </a:cubicBezTo>
                    <a:cubicBezTo>
                      <a:pt x="25964" y="672639"/>
                      <a:pt x="37629" y="700775"/>
                      <a:pt x="54577" y="726453"/>
                    </a:cubicBezTo>
                    <a:cubicBezTo>
                      <a:pt x="72075" y="752975"/>
                      <a:pt x="90783" y="778726"/>
                      <a:pt x="107107" y="805945"/>
                    </a:cubicBezTo>
                    <a:cubicBezTo>
                      <a:pt x="194559" y="951612"/>
                      <a:pt x="228930" y="1107918"/>
                      <a:pt x="201418" y="1276879"/>
                    </a:cubicBezTo>
                    <a:cubicBezTo>
                      <a:pt x="194412" y="1319907"/>
                      <a:pt x="178895" y="1360369"/>
                      <a:pt x="168147" y="1402260"/>
                    </a:cubicBezTo>
                    <a:cubicBezTo>
                      <a:pt x="274600" y="1424160"/>
                      <a:pt x="495467" y="1454313"/>
                      <a:pt x="604305" y="1454240"/>
                    </a:cubicBezTo>
                    <a:cubicBezTo>
                      <a:pt x="671362" y="1454203"/>
                      <a:pt x="1135729" y="1357544"/>
                      <a:pt x="1202235" y="1347860"/>
                    </a:cubicBezTo>
                    <a:cubicBezTo>
                      <a:pt x="1139874" y="1215802"/>
                      <a:pt x="1092187" y="1171782"/>
                      <a:pt x="1040831" y="1069070"/>
                    </a:cubicBezTo>
                    <a:cubicBezTo>
                      <a:pt x="1015153" y="1021383"/>
                      <a:pt x="963797" y="900330"/>
                      <a:pt x="1055504" y="760935"/>
                    </a:cubicBezTo>
                    <a:cubicBezTo>
                      <a:pt x="1189836" y="556795"/>
                      <a:pt x="1104439" y="477230"/>
                      <a:pt x="1106236" y="466812"/>
                    </a:cubicBezTo>
                    <a:close/>
                  </a:path>
                </a:pathLst>
              </a:custGeom>
              <a:solidFill>
                <a:schemeClr val="accent4"/>
              </a:solidFill>
              <a:ln w="36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15" name="자유형: 도형 14">
                <a:extLst>
                  <a:ext uri="{FF2B5EF4-FFF2-40B4-BE49-F238E27FC236}">
                    <a16:creationId xmlns:a16="http://schemas.microsoft.com/office/drawing/2014/main" id="{BDEDFFC3-1798-4CDC-A474-5D92F48864A3}"/>
                  </a:ext>
                </a:extLst>
              </p:cNvPr>
              <p:cNvSpPr/>
              <p:nvPr/>
            </p:nvSpPr>
            <p:spPr>
              <a:xfrm>
                <a:off x="8805827" y="3138198"/>
                <a:ext cx="1734940" cy="896604"/>
              </a:xfrm>
              <a:custGeom>
                <a:avLst/>
                <a:gdLst>
                  <a:gd name="connsiteX0" fmla="*/ 283 w 1734940"/>
                  <a:gd name="connsiteY0" fmla="*/ 1167320 h 1170479"/>
                  <a:gd name="connsiteX1" fmla="*/ 27 w 1734940"/>
                  <a:gd name="connsiteY1" fmla="*/ 1079502 h 1170479"/>
                  <a:gd name="connsiteX2" fmla="*/ 35719 w 1734940"/>
                  <a:gd name="connsiteY2" fmla="*/ 535679 h 1170479"/>
                  <a:gd name="connsiteX3" fmla="*/ 124968 w 1734940"/>
                  <a:gd name="connsiteY3" fmla="*/ 69074 h 1170479"/>
                  <a:gd name="connsiteX4" fmla="*/ 646598 w 1734940"/>
                  <a:gd name="connsiteY4" fmla="*/ 87195 h 1170479"/>
                  <a:gd name="connsiteX5" fmla="*/ 1151720 w 1734940"/>
                  <a:gd name="connsiteY5" fmla="*/ 0 h 1170479"/>
                  <a:gd name="connsiteX6" fmla="*/ 1469283 w 1734940"/>
                  <a:gd name="connsiteY6" fmla="*/ 451639 h 1170479"/>
                  <a:gd name="connsiteX7" fmla="*/ 1649506 w 1734940"/>
                  <a:gd name="connsiteY7" fmla="*/ 877966 h 1170479"/>
                  <a:gd name="connsiteX8" fmla="*/ 1734720 w 1734940"/>
                  <a:gd name="connsiteY8" fmla="*/ 1167504 h 1170479"/>
                  <a:gd name="connsiteX9" fmla="*/ 283 w 1734940"/>
                  <a:gd name="connsiteY9" fmla="*/ 1167320 h 117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4940" h="1170479">
                    <a:moveTo>
                      <a:pt x="283" y="1167320"/>
                    </a:moveTo>
                    <a:cubicBezTo>
                      <a:pt x="174" y="1138047"/>
                      <a:pt x="-83" y="1108774"/>
                      <a:pt x="27" y="1079502"/>
                    </a:cubicBezTo>
                    <a:cubicBezTo>
                      <a:pt x="724" y="897481"/>
                      <a:pt x="11912" y="716232"/>
                      <a:pt x="35719" y="535679"/>
                    </a:cubicBezTo>
                    <a:cubicBezTo>
                      <a:pt x="55821" y="383225"/>
                      <a:pt x="123611" y="73769"/>
                      <a:pt x="124968" y="69074"/>
                    </a:cubicBezTo>
                    <a:cubicBezTo>
                      <a:pt x="131975" y="62067"/>
                      <a:pt x="586218" y="88112"/>
                      <a:pt x="646598" y="87195"/>
                    </a:cubicBezTo>
                    <a:cubicBezTo>
                      <a:pt x="655108" y="90020"/>
                      <a:pt x="1101685" y="13719"/>
                      <a:pt x="1151720" y="0"/>
                    </a:cubicBezTo>
                    <a:cubicBezTo>
                      <a:pt x="1313124" y="179746"/>
                      <a:pt x="1430179" y="370863"/>
                      <a:pt x="1469283" y="451639"/>
                    </a:cubicBezTo>
                    <a:cubicBezTo>
                      <a:pt x="1536559" y="590667"/>
                      <a:pt x="1597343" y="732519"/>
                      <a:pt x="1649506" y="877966"/>
                    </a:cubicBezTo>
                    <a:cubicBezTo>
                      <a:pt x="1680649" y="964721"/>
                      <a:pt x="1738975" y="1158626"/>
                      <a:pt x="1734720" y="1167504"/>
                    </a:cubicBezTo>
                    <a:cubicBezTo>
                      <a:pt x="1728557" y="1171465"/>
                      <a:pt x="6410" y="1171539"/>
                      <a:pt x="283" y="1167320"/>
                    </a:cubicBezTo>
                    <a:close/>
                  </a:path>
                </a:pathLst>
              </a:custGeom>
              <a:solidFill>
                <a:schemeClr val="accent1"/>
              </a:solidFill>
              <a:ln w="36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16" name="자유형: 도형 15">
                <a:extLst>
                  <a:ext uri="{FF2B5EF4-FFF2-40B4-BE49-F238E27FC236}">
                    <a16:creationId xmlns:a16="http://schemas.microsoft.com/office/drawing/2014/main" id="{1E10310C-D47D-4A4D-86D5-3058798B835C}"/>
                  </a:ext>
                </a:extLst>
              </p:cNvPr>
              <p:cNvSpPr/>
              <p:nvPr/>
            </p:nvSpPr>
            <p:spPr>
              <a:xfrm>
                <a:off x="8339708" y="390184"/>
                <a:ext cx="1625541" cy="1373519"/>
              </a:xfrm>
              <a:custGeom>
                <a:avLst/>
                <a:gdLst>
                  <a:gd name="connsiteX0" fmla="*/ 159808 w 1625541"/>
                  <a:gd name="connsiteY0" fmla="*/ 1084449 h 1373519"/>
                  <a:gd name="connsiteX1" fmla="*/ 242822 w 1625541"/>
                  <a:gd name="connsiteY1" fmla="*/ 1197469 h 1373519"/>
                  <a:gd name="connsiteX2" fmla="*/ 159808 w 1625541"/>
                  <a:gd name="connsiteY2" fmla="*/ 1084449 h 1373519"/>
                  <a:gd name="connsiteX3" fmla="*/ 1457389 w 1625541"/>
                  <a:gd name="connsiteY3" fmla="*/ 985808 h 1373519"/>
                  <a:gd name="connsiteX4" fmla="*/ 1398843 w 1625541"/>
                  <a:gd name="connsiteY4" fmla="*/ 1056790 h 1373519"/>
                  <a:gd name="connsiteX5" fmla="*/ 1375659 w 1625541"/>
                  <a:gd name="connsiteY5" fmla="*/ 1140573 h 1373519"/>
                  <a:gd name="connsiteX6" fmla="*/ 1457902 w 1625541"/>
                  <a:gd name="connsiteY6" fmla="*/ 1070619 h 1373519"/>
                  <a:gd name="connsiteX7" fmla="*/ 1457205 w 1625541"/>
                  <a:gd name="connsiteY7" fmla="*/ 1067024 h 1373519"/>
                  <a:gd name="connsiteX8" fmla="*/ 1453684 w 1625541"/>
                  <a:gd name="connsiteY8" fmla="*/ 1034340 h 1373519"/>
                  <a:gd name="connsiteX9" fmla="*/ 1480499 w 1625541"/>
                  <a:gd name="connsiteY9" fmla="*/ 997767 h 1373519"/>
                  <a:gd name="connsiteX10" fmla="*/ 1502435 w 1625541"/>
                  <a:gd name="connsiteY10" fmla="*/ 992008 h 1373519"/>
                  <a:gd name="connsiteX11" fmla="*/ 1457389 w 1625541"/>
                  <a:gd name="connsiteY11" fmla="*/ 985808 h 1373519"/>
                  <a:gd name="connsiteX12" fmla="*/ 79457 w 1625541"/>
                  <a:gd name="connsiteY12" fmla="*/ 882109 h 1373519"/>
                  <a:gd name="connsiteX13" fmla="*/ 66180 w 1625541"/>
                  <a:gd name="connsiteY13" fmla="*/ 891190 h 1373519"/>
                  <a:gd name="connsiteX14" fmla="*/ 52145 w 1625541"/>
                  <a:gd name="connsiteY14" fmla="*/ 902759 h 1373519"/>
                  <a:gd name="connsiteX15" fmla="*/ 43231 w 1625541"/>
                  <a:gd name="connsiteY15" fmla="*/ 985955 h 1373519"/>
                  <a:gd name="connsiteX16" fmla="*/ 28521 w 1625541"/>
                  <a:gd name="connsiteY16" fmla="*/ 928363 h 1373519"/>
                  <a:gd name="connsiteX17" fmla="*/ 47738 w 1625541"/>
                  <a:gd name="connsiteY17" fmla="*/ 896954 h 1373519"/>
                  <a:gd name="connsiteX18" fmla="*/ 216484 w 1625541"/>
                  <a:gd name="connsiteY18" fmla="*/ 273429 h 1373519"/>
                  <a:gd name="connsiteX19" fmla="*/ 185519 w 1625541"/>
                  <a:gd name="connsiteY19" fmla="*/ 306943 h 1373519"/>
                  <a:gd name="connsiteX20" fmla="*/ 169050 w 1625541"/>
                  <a:gd name="connsiteY20" fmla="*/ 348907 h 1373519"/>
                  <a:gd name="connsiteX21" fmla="*/ 161386 w 1625541"/>
                  <a:gd name="connsiteY21" fmla="*/ 353769 h 1373519"/>
                  <a:gd name="connsiteX22" fmla="*/ 158745 w 1625541"/>
                  <a:gd name="connsiteY22" fmla="*/ 345107 h 1373519"/>
                  <a:gd name="connsiteX23" fmla="*/ 188054 w 1625541"/>
                  <a:gd name="connsiteY23" fmla="*/ 285461 h 1373519"/>
                  <a:gd name="connsiteX24" fmla="*/ 216484 w 1625541"/>
                  <a:gd name="connsiteY24" fmla="*/ 273429 h 1373519"/>
                  <a:gd name="connsiteX25" fmla="*/ 1080854 w 1625541"/>
                  <a:gd name="connsiteY25" fmla="*/ 12696 h 1373519"/>
                  <a:gd name="connsiteX26" fmla="*/ 1045294 w 1625541"/>
                  <a:gd name="connsiteY26" fmla="*/ 24425 h 1373519"/>
                  <a:gd name="connsiteX27" fmla="*/ 1080106 w 1625541"/>
                  <a:gd name="connsiteY27" fmla="*/ 62466 h 1373519"/>
                  <a:gd name="connsiteX28" fmla="*/ 1124529 w 1625541"/>
                  <a:gd name="connsiteY28" fmla="*/ 67234 h 1373519"/>
                  <a:gd name="connsiteX29" fmla="*/ 1121044 w 1625541"/>
                  <a:gd name="connsiteY29" fmla="*/ 29158 h 1373519"/>
                  <a:gd name="connsiteX30" fmla="*/ 1115175 w 1625541"/>
                  <a:gd name="connsiteY30" fmla="*/ 22811 h 1373519"/>
                  <a:gd name="connsiteX31" fmla="*/ 1115285 w 1625541"/>
                  <a:gd name="connsiteY31" fmla="*/ 22848 h 1373519"/>
                  <a:gd name="connsiteX32" fmla="*/ 1114955 w 1625541"/>
                  <a:gd name="connsiteY32" fmla="*/ 22555 h 1373519"/>
                  <a:gd name="connsiteX33" fmla="*/ 1115175 w 1625541"/>
                  <a:gd name="connsiteY33" fmla="*/ 22811 h 1373519"/>
                  <a:gd name="connsiteX34" fmla="*/ 1080854 w 1625541"/>
                  <a:gd name="connsiteY34" fmla="*/ 12696 h 1373519"/>
                  <a:gd name="connsiteX35" fmla="*/ 1076438 w 1625541"/>
                  <a:gd name="connsiteY35" fmla="*/ 518 h 1373519"/>
                  <a:gd name="connsiteX36" fmla="*/ 1114991 w 1625541"/>
                  <a:gd name="connsiteY36" fmla="*/ 22518 h 1373519"/>
                  <a:gd name="connsiteX37" fmla="*/ 1226434 w 1625541"/>
                  <a:gd name="connsiteY37" fmla="*/ 47205 h 1373519"/>
                  <a:gd name="connsiteX38" fmla="*/ 1293197 w 1625541"/>
                  <a:gd name="connsiteY38" fmla="*/ 100102 h 1373519"/>
                  <a:gd name="connsiteX39" fmla="*/ 1325661 w 1625541"/>
                  <a:gd name="connsiteY39" fmla="*/ 185316 h 1373519"/>
                  <a:gd name="connsiteX40" fmla="*/ 1405849 w 1625541"/>
                  <a:gd name="connsiteY40" fmla="*/ 235572 h 1373519"/>
                  <a:gd name="connsiteX41" fmla="*/ 1490403 w 1625541"/>
                  <a:gd name="connsiteY41" fmla="*/ 257361 h 1373519"/>
                  <a:gd name="connsiteX42" fmla="*/ 1511496 w 1625541"/>
                  <a:gd name="connsiteY42" fmla="*/ 313009 h 1373519"/>
                  <a:gd name="connsiteX43" fmla="*/ 1511679 w 1625541"/>
                  <a:gd name="connsiteY43" fmla="*/ 369427 h 1373519"/>
                  <a:gd name="connsiteX44" fmla="*/ 1498400 w 1625541"/>
                  <a:gd name="connsiteY44" fmla="*/ 370821 h 1373519"/>
                  <a:gd name="connsiteX45" fmla="*/ 1477711 w 1625541"/>
                  <a:gd name="connsiteY45" fmla="*/ 394078 h 1373519"/>
                  <a:gd name="connsiteX46" fmla="*/ 1487982 w 1625541"/>
                  <a:gd name="connsiteY46" fmla="*/ 412566 h 1373519"/>
                  <a:gd name="connsiteX47" fmla="*/ 1564832 w 1625541"/>
                  <a:gd name="connsiteY47" fmla="*/ 495433 h 1373519"/>
                  <a:gd name="connsiteX48" fmla="*/ 1516815 w 1625541"/>
                  <a:gd name="connsiteY48" fmla="*/ 376837 h 1373519"/>
                  <a:gd name="connsiteX49" fmla="*/ 1569455 w 1625541"/>
                  <a:gd name="connsiteY49" fmla="*/ 509812 h 1373519"/>
                  <a:gd name="connsiteX50" fmla="*/ 1558853 w 1625541"/>
                  <a:gd name="connsiteY50" fmla="*/ 571733 h 1373519"/>
                  <a:gd name="connsiteX51" fmla="*/ 1552104 w 1625541"/>
                  <a:gd name="connsiteY51" fmla="*/ 584755 h 1373519"/>
                  <a:gd name="connsiteX52" fmla="*/ 1544951 w 1625541"/>
                  <a:gd name="connsiteY52" fmla="*/ 612231 h 1373519"/>
                  <a:gd name="connsiteX53" fmla="*/ 1567950 w 1625541"/>
                  <a:gd name="connsiteY53" fmla="*/ 635928 h 1373519"/>
                  <a:gd name="connsiteX54" fmla="*/ 1590621 w 1625541"/>
                  <a:gd name="connsiteY54" fmla="*/ 661973 h 1373519"/>
                  <a:gd name="connsiteX55" fmla="*/ 1572463 w 1625541"/>
                  <a:gd name="connsiteY55" fmla="*/ 595650 h 1373519"/>
                  <a:gd name="connsiteX56" fmla="*/ 1596233 w 1625541"/>
                  <a:gd name="connsiteY56" fmla="*/ 652655 h 1373519"/>
                  <a:gd name="connsiteX57" fmla="*/ 1602653 w 1625541"/>
                  <a:gd name="connsiteY57" fmla="*/ 681304 h 1373519"/>
                  <a:gd name="connsiteX58" fmla="*/ 1591244 w 1625541"/>
                  <a:gd name="connsiteY58" fmla="*/ 824404 h 1373519"/>
                  <a:gd name="connsiteX59" fmla="*/ 1586989 w 1625541"/>
                  <a:gd name="connsiteY59" fmla="*/ 840728 h 1373519"/>
                  <a:gd name="connsiteX60" fmla="*/ 1592015 w 1625541"/>
                  <a:gd name="connsiteY60" fmla="*/ 920953 h 1373519"/>
                  <a:gd name="connsiteX61" fmla="*/ 1536550 w 1625541"/>
                  <a:gd name="connsiteY61" fmla="*/ 987312 h 1373519"/>
                  <a:gd name="connsiteX62" fmla="*/ 1486882 w 1625541"/>
                  <a:gd name="connsiteY62" fmla="*/ 1005507 h 1373519"/>
                  <a:gd name="connsiteX63" fmla="*/ 1473052 w 1625541"/>
                  <a:gd name="connsiteY63" fmla="*/ 1031222 h 1373519"/>
                  <a:gd name="connsiteX64" fmla="*/ 1471768 w 1625541"/>
                  <a:gd name="connsiteY64" fmla="*/ 1118893 h 1373519"/>
                  <a:gd name="connsiteX65" fmla="*/ 1424227 w 1625541"/>
                  <a:gd name="connsiteY65" fmla="*/ 1159465 h 1373519"/>
                  <a:gd name="connsiteX66" fmla="*/ 1367773 w 1625541"/>
                  <a:gd name="connsiteY66" fmla="*/ 1143398 h 1373519"/>
                  <a:gd name="connsiteX67" fmla="*/ 1362014 w 1625541"/>
                  <a:gd name="connsiteY67" fmla="*/ 1141417 h 1373519"/>
                  <a:gd name="connsiteX68" fmla="*/ 1313482 w 1625541"/>
                  <a:gd name="connsiteY68" fmla="*/ 1154843 h 1373519"/>
                  <a:gd name="connsiteX69" fmla="*/ 1240007 w 1625541"/>
                  <a:gd name="connsiteY69" fmla="*/ 1211077 h 1373519"/>
                  <a:gd name="connsiteX70" fmla="*/ 1159231 w 1625541"/>
                  <a:gd name="connsiteY70" fmla="*/ 1302014 h 1373519"/>
                  <a:gd name="connsiteX71" fmla="*/ 1151381 w 1625541"/>
                  <a:gd name="connsiteY71" fmla="*/ 1313496 h 1373519"/>
                  <a:gd name="connsiteX72" fmla="*/ 1075484 w 1625541"/>
                  <a:gd name="connsiteY72" fmla="*/ 1334992 h 1373519"/>
                  <a:gd name="connsiteX73" fmla="*/ 1057986 w 1625541"/>
                  <a:gd name="connsiteY73" fmla="*/ 1318485 h 1373519"/>
                  <a:gd name="connsiteX74" fmla="*/ 863971 w 1625541"/>
                  <a:gd name="connsiteY74" fmla="*/ 1357662 h 1373519"/>
                  <a:gd name="connsiteX75" fmla="*/ 832240 w 1625541"/>
                  <a:gd name="connsiteY75" fmla="*/ 1356635 h 1373519"/>
                  <a:gd name="connsiteX76" fmla="*/ 825051 w 1625541"/>
                  <a:gd name="connsiteY76" fmla="*/ 1363054 h 1373519"/>
                  <a:gd name="connsiteX77" fmla="*/ 748347 w 1625541"/>
                  <a:gd name="connsiteY77" fmla="*/ 1368740 h 1373519"/>
                  <a:gd name="connsiteX78" fmla="*/ 554662 w 1625541"/>
                  <a:gd name="connsiteY78" fmla="*/ 1310855 h 1373519"/>
                  <a:gd name="connsiteX79" fmla="*/ 504113 w 1625541"/>
                  <a:gd name="connsiteY79" fmla="*/ 1251428 h 1373519"/>
                  <a:gd name="connsiteX80" fmla="*/ 477444 w 1625541"/>
                  <a:gd name="connsiteY80" fmla="*/ 1241047 h 1373519"/>
                  <a:gd name="connsiteX81" fmla="*/ 399016 w 1625541"/>
                  <a:gd name="connsiteY81" fmla="*/ 1257738 h 1373519"/>
                  <a:gd name="connsiteX82" fmla="*/ 300377 w 1625541"/>
                  <a:gd name="connsiteY82" fmla="*/ 1210784 h 1373519"/>
                  <a:gd name="connsiteX83" fmla="*/ 268096 w 1625541"/>
                  <a:gd name="connsiteY83" fmla="*/ 1180117 h 1373519"/>
                  <a:gd name="connsiteX84" fmla="*/ 214759 w 1625541"/>
                  <a:gd name="connsiteY84" fmla="*/ 1133750 h 1373519"/>
                  <a:gd name="connsiteX85" fmla="*/ 197371 w 1625541"/>
                  <a:gd name="connsiteY85" fmla="*/ 1085659 h 1373519"/>
                  <a:gd name="connsiteX86" fmla="*/ 125473 w 1625541"/>
                  <a:gd name="connsiteY86" fmla="*/ 1036651 h 1373519"/>
                  <a:gd name="connsiteX87" fmla="*/ 55922 w 1625541"/>
                  <a:gd name="connsiteY87" fmla="*/ 1000115 h 1373519"/>
                  <a:gd name="connsiteX88" fmla="*/ 106104 w 1625541"/>
                  <a:gd name="connsiteY88" fmla="*/ 1018456 h 1373519"/>
                  <a:gd name="connsiteX89" fmla="*/ 159551 w 1625541"/>
                  <a:gd name="connsiteY89" fmla="*/ 1004406 h 1373519"/>
                  <a:gd name="connsiteX90" fmla="*/ 167071 w 1625541"/>
                  <a:gd name="connsiteY90" fmla="*/ 992595 h 1373519"/>
                  <a:gd name="connsiteX91" fmla="*/ 155333 w 1625541"/>
                  <a:gd name="connsiteY91" fmla="*/ 985662 h 1373519"/>
                  <a:gd name="connsiteX92" fmla="*/ 124556 w 1625541"/>
                  <a:gd name="connsiteY92" fmla="*/ 981296 h 1373519"/>
                  <a:gd name="connsiteX93" fmla="*/ 78372 w 1625541"/>
                  <a:gd name="connsiteY93" fmla="*/ 911709 h 1373519"/>
                  <a:gd name="connsiteX94" fmla="*/ 83604 w 1625541"/>
                  <a:gd name="connsiteY94" fmla="*/ 896738 h 1373519"/>
                  <a:gd name="connsiteX95" fmla="*/ 81210 w 1625541"/>
                  <a:gd name="connsiteY95" fmla="*/ 881289 h 1373519"/>
                  <a:gd name="connsiteX96" fmla="*/ 79457 w 1625541"/>
                  <a:gd name="connsiteY96" fmla="*/ 882109 h 1373519"/>
                  <a:gd name="connsiteX97" fmla="*/ 81124 w 1625541"/>
                  <a:gd name="connsiteY97" fmla="*/ 880969 h 1373519"/>
                  <a:gd name="connsiteX98" fmla="*/ 81168 w 1625541"/>
                  <a:gd name="connsiteY98" fmla="*/ 881020 h 1373519"/>
                  <a:gd name="connsiteX99" fmla="*/ 81160 w 1625541"/>
                  <a:gd name="connsiteY99" fmla="*/ 880969 h 1373519"/>
                  <a:gd name="connsiteX100" fmla="*/ 81417 w 1625541"/>
                  <a:gd name="connsiteY100" fmla="*/ 881262 h 1373519"/>
                  <a:gd name="connsiteX101" fmla="*/ 98254 w 1625541"/>
                  <a:gd name="connsiteY101" fmla="*/ 849825 h 1373519"/>
                  <a:gd name="connsiteX102" fmla="*/ 88240 w 1625541"/>
                  <a:gd name="connsiteY102" fmla="*/ 837060 h 1373519"/>
                  <a:gd name="connsiteX103" fmla="*/ 38792 w 1625541"/>
                  <a:gd name="connsiteY103" fmla="*/ 779761 h 1373519"/>
                  <a:gd name="connsiteX104" fmla="*/ 46128 w 1625541"/>
                  <a:gd name="connsiteY104" fmla="*/ 698325 h 1373519"/>
                  <a:gd name="connsiteX105" fmla="*/ 41579 w 1625541"/>
                  <a:gd name="connsiteY105" fmla="*/ 662303 h 1373519"/>
                  <a:gd name="connsiteX106" fmla="*/ 2585 w 1625541"/>
                  <a:gd name="connsiteY106" fmla="*/ 594843 h 1373519"/>
                  <a:gd name="connsiteX107" fmla="*/ 6767 w 1625541"/>
                  <a:gd name="connsiteY107" fmla="*/ 551264 h 1373519"/>
                  <a:gd name="connsiteX108" fmla="*/ 58160 w 1625541"/>
                  <a:gd name="connsiteY108" fmla="*/ 669382 h 1373519"/>
                  <a:gd name="connsiteX109" fmla="*/ 64543 w 1625541"/>
                  <a:gd name="connsiteY109" fmla="*/ 644585 h 1373519"/>
                  <a:gd name="connsiteX110" fmla="*/ 68651 w 1625541"/>
                  <a:gd name="connsiteY110" fmla="*/ 544808 h 1373519"/>
                  <a:gd name="connsiteX111" fmla="*/ 57463 w 1625541"/>
                  <a:gd name="connsiteY111" fmla="*/ 523055 h 1373519"/>
                  <a:gd name="connsiteX112" fmla="*/ 105114 w 1625541"/>
                  <a:gd name="connsiteY112" fmla="*/ 509299 h 1373519"/>
                  <a:gd name="connsiteX113" fmla="*/ 164943 w 1625541"/>
                  <a:gd name="connsiteY113" fmla="*/ 421407 h 1373519"/>
                  <a:gd name="connsiteX114" fmla="*/ 169236 w 1625541"/>
                  <a:gd name="connsiteY114" fmla="*/ 348775 h 1373519"/>
                  <a:gd name="connsiteX115" fmla="*/ 169185 w 1625541"/>
                  <a:gd name="connsiteY115" fmla="*/ 348833 h 1373519"/>
                  <a:gd name="connsiteX116" fmla="*/ 168943 w 1625541"/>
                  <a:gd name="connsiteY116" fmla="*/ 349179 h 1373519"/>
                  <a:gd name="connsiteX117" fmla="*/ 168996 w 1625541"/>
                  <a:gd name="connsiteY117" fmla="*/ 349045 h 1373519"/>
                  <a:gd name="connsiteX118" fmla="*/ 168942 w 1625541"/>
                  <a:gd name="connsiteY118" fmla="*/ 349105 h 1373519"/>
                  <a:gd name="connsiteX119" fmla="*/ 169011 w 1625541"/>
                  <a:gd name="connsiteY119" fmla="*/ 349005 h 1373519"/>
                  <a:gd name="connsiteX120" fmla="*/ 169050 w 1625541"/>
                  <a:gd name="connsiteY120" fmla="*/ 348907 h 1373519"/>
                  <a:gd name="connsiteX121" fmla="*/ 169103 w 1625541"/>
                  <a:gd name="connsiteY121" fmla="*/ 348873 h 1373519"/>
                  <a:gd name="connsiteX122" fmla="*/ 194890 w 1625541"/>
                  <a:gd name="connsiteY122" fmla="*/ 311725 h 1373519"/>
                  <a:gd name="connsiteX123" fmla="*/ 229946 w 1625541"/>
                  <a:gd name="connsiteY123" fmla="*/ 282599 h 1373519"/>
                  <a:gd name="connsiteX124" fmla="*/ 233137 w 1625541"/>
                  <a:gd name="connsiteY124" fmla="*/ 270053 h 1373519"/>
                  <a:gd name="connsiteX125" fmla="*/ 240914 w 1625541"/>
                  <a:gd name="connsiteY125" fmla="*/ 265505 h 1373519"/>
                  <a:gd name="connsiteX126" fmla="*/ 297075 w 1625541"/>
                  <a:gd name="connsiteY126" fmla="*/ 257398 h 1373519"/>
                  <a:gd name="connsiteX127" fmla="*/ 353310 w 1625541"/>
                  <a:gd name="connsiteY127" fmla="*/ 151091 h 1373519"/>
                  <a:gd name="connsiteX128" fmla="*/ 349531 w 1625541"/>
                  <a:gd name="connsiteY128" fmla="*/ 145552 h 1373519"/>
                  <a:gd name="connsiteX129" fmla="*/ 341425 w 1625541"/>
                  <a:gd name="connsiteY129" fmla="*/ 151385 h 1373519"/>
                  <a:gd name="connsiteX130" fmla="*/ 316223 w 1625541"/>
                  <a:gd name="connsiteY130" fmla="*/ 206225 h 1373519"/>
                  <a:gd name="connsiteX131" fmla="*/ 302247 w 1625541"/>
                  <a:gd name="connsiteY131" fmla="*/ 232527 h 1373519"/>
                  <a:gd name="connsiteX132" fmla="*/ 365415 w 1625541"/>
                  <a:gd name="connsiteY132" fmla="*/ 114849 h 1373519"/>
                  <a:gd name="connsiteX133" fmla="*/ 441458 w 1625541"/>
                  <a:gd name="connsiteY133" fmla="*/ 108869 h 1373519"/>
                  <a:gd name="connsiteX134" fmla="*/ 518566 w 1625541"/>
                  <a:gd name="connsiteY134" fmla="*/ 129008 h 1373519"/>
                  <a:gd name="connsiteX135" fmla="*/ 640610 w 1625541"/>
                  <a:gd name="connsiteY135" fmla="*/ 50177 h 1373519"/>
                  <a:gd name="connsiteX136" fmla="*/ 519996 w 1625541"/>
                  <a:gd name="connsiteY136" fmla="*/ 109493 h 1373519"/>
                  <a:gd name="connsiteX137" fmla="*/ 525242 w 1625541"/>
                  <a:gd name="connsiteY137" fmla="*/ 99002 h 1373519"/>
                  <a:gd name="connsiteX138" fmla="*/ 600479 w 1625541"/>
                  <a:gd name="connsiteY138" fmla="*/ 51351 h 1373519"/>
                  <a:gd name="connsiteX139" fmla="*/ 705721 w 1625541"/>
                  <a:gd name="connsiteY139" fmla="*/ 72847 h 1373519"/>
                  <a:gd name="connsiteX140" fmla="*/ 796585 w 1625541"/>
                  <a:gd name="connsiteY140" fmla="*/ 59934 h 1373519"/>
                  <a:gd name="connsiteX141" fmla="*/ 909935 w 1625541"/>
                  <a:gd name="connsiteY141" fmla="*/ 16759 h 1373519"/>
                  <a:gd name="connsiteX142" fmla="*/ 979412 w 1625541"/>
                  <a:gd name="connsiteY142" fmla="*/ 49296 h 1373519"/>
                  <a:gd name="connsiteX143" fmla="*/ 999734 w 1625541"/>
                  <a:gd name="connsiteY143" fmla="*/ 47976 h 1373519"/>
                  <a:gd name="connsiteX144" fmla="*/ 1043056 w 1625541"/>
                  <a:gd name="connsiteY144" fmla="*/ 12027 h 1373519"/>
                  <a:gd name="connsiteX145" fmla="*/ 1076438 w 1625541"/>
                  <a:gd name="connsiteY145" fmla="*/ 518 h 137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625541" h="1373519">
                    <a:moveTo>
                      <a:pt x="159808" y="1084449"/>
                    </a:moveTo>
                    <a:cubicBezTo>
                      <a:pt x="171547" y="1136135"/>
                      <a:pt x="195684" y="1174615"/>
                      <a:pt x="242822" y="1197469"/>
                    </a:cubicBezTo>
                    <a:cubicBezTo>
                      <a:pt x="185156" y="1193030"/>
                      <a:pt x="146456" y="1141417"/>
                      <a:pt x="159808" y="1084449"/>
                    </a:cubicBezTo>
                    <a:close/>
                    <a:moveTo>
                      <a:pt x="1457389" y="985808"/>
                    </a:moveTo>
                    <a:cubicBezTo>
                      <a:pt x="1409077" y="985221"/>
                      <a:pt x="1388278" y="1009542"/>
                      <a:pt x="1398843" y="1056790"/>
                    </a:cubicBezTo>
                    <a:cubicBezTo>
                      <a:pt x="1406033" y="1088850"/>
                      <a:pt x="1399686" y="1115629"/>
                      <a:pt x="1375659" y="1140573"/>
                    </a:cubicBezTo>
                    <a:cubicBezTo>
                      <a:pt x="1445687" y="1153632"/>
                      <a:pt x="1464579" y="1146589"/>
                      <a:pt x="1457902" y="1070619"/>
                    </a:cubicBezTo>
                    <a:cubicBezTo>
                      <a:pt x="1457792" y="1069408"/>
                      <a:pt x="1457352" y="1068235"/>
                      <a:pt x="1457205" y="1067024"/>
                    </a:cubicBezTo>
                    <a:cubicBezTo>
                      <a:pt x="1455958" y="1056129"/>
                      <a:pt x="1454051" y="1045271"/>
                      <a:pt x="1453684" y="1034340"/>
                    </a:cubicBezTo>
                    <a:cubicBezTo>
                      <a:pt x="1453023" y="1015448"/>
                      <a:pt x="1462451" y="1003233"/>
                      <a:pt x="1480499" y="997767"/>
                    </a:cubicBezTo>
                    <a:cubicBezTo>
                      <a:pt x="1486771" y="995896"/>
                      <a:pt x="1493191" y="994429"/>
                      <a:pt x="1502435" y="992008"/>
                    </a:cubicBezTo>
                    <a:cubicBezTo>
                      <a:pt x="1486148" y="985368"/>
                      <a:pt x="1471512" y="985992"/>
                      <a:pt x="1457389" y="985808"/>
                    </a:cubicBezTo>
                    <a:close/>
                    <a:moveTo>
                      <a:pt x="79457" y="882109"/>
                    </a:moveTo>
                    <a:lnTo>
                      <a:pt x="66180" y="891190"/>
                    </a:lnTo>
                    <a:cubicBezTo>
                      <a:pt x="61105" y="894468"/>
                      <a:pt x="56180" y="897972"/>
                      <a:pt x="52145" y="902759"/>
                    </a:cubicBezTo>
                    <a:cubicBezTo>
                      <a:pt x="30539" y="928437"/>
                      <a:pt x="27934" y="956022"/>
                      <a:pt x="43231" y="985955"/>
                    </a:cubicBezTo>
                    <a:cubicBezTo>
                      <a:pt x="26650" y="969448"/>
                      <a:pt x="21258" y="949969"/>
                      <a:pt x="28521" y="928363"/>
                    </a:cubicBezTo>
                    <a:cubicBezTo>
                      <a:pt x="32795" y="915726"/>
                      <a:pt x="39068" y="905033"/>
                      <a:pt x="47738" y="896954"/>
                    </a:cubicBezTo>
                    <a:close/>
                    <a:moveTo>
                      <a:pt x="216484" y="273429"/>
                    </a:moveTo>
                    <a:cubicBezTo>
                      <a:pt x="204214" y="283461"/>
                      <a:pt x="193667" y="294475"/>
                      <a:pt x="185519" y="306943"/>
                    </a:cubicBezTo>
                    <a:lnTo>
                      <a:pt x="169050" y="348907"/>
                    </a:lnTo>
                    <a:lnTo>
                      <a:pt x="161386" y="353769"/>
                    </a:lnTo>
                    <a:cubicBezTo>
                      <a:pt x="159653" y="352975"/>
                      <a:pt x="158782" y="349912"/>
                      <a:pt x="158745" y="345107"/>
                    </a:cubicBezTo>
                    <a:cubicBezTo>
                      <a:pt x="158598" y="320456"/>
                      <a:pt x="167769" y="300134"/>
                      <a:pt x="188054" y="285461"/>
                    </a:cubicBezTo>
                    <a:cubicBezTo>
                      <a:pt x="196418" y="279408"/>
                      <a:pt x="205846" y="275483"/>
                      <a:pt x="216484" y="273429"/>
                    </a:cubicBezTo>
                    <a:close/>
                    <a:moveTo>
                      <a:pt x="1080854" y="12696"/>
                    </a:moveTo>
                    <a:cubicBezTo>
                      <a:pt x="1069285" y="12256"/>
                      <a:pt x="1057510" y="15457"/>
                      <a:pt x="1045294" y="24425"/>
                    </a:cubicBezTo>
                    <a:cubicBezTo>
                      <a:pt x="1065726" y="30221"/>
                      <a:pt x="1070165" y="48599"/>
                      <a:pt x="1080106" y="62466"/>
                    </a:cubicBezTo>
                    <a:cubicBezTo>
                      <a:pt x="1091074" y="77799"/>
                      <a:pt x="1109893" y="79560"/>
                      <a:pt x="1124529" y="67234"/>
                    </a:cubicBezTo>
                    <a:cubicBezTo>
                      <a:pt x="1137955" y="55936"/>
                      <a:pt x="1136928" y="44711"/>
                      <a:pt x="1121044" y="29158"/>
                    </a:cubicBezTo>
                    <a:cubicBezTo>
                      <a:pt x="1118990" y="27140"/>
                      <a:pt x="1117119" y="24939"/>
                      <a:pt x="1115175" y="22811"/>
                    </a:cubicBezTo>
                    <a:cubicBezTo>
                      <a:pt x="1115212" y="22848"/>
                      <a:pt x="1115248" y="22848"/>
                      <a:pt x="1115285" y="22848"/>
                    </a:cubicBezTo>
                    <a:cubicBezTo>
                      <a:pt x="1115285" y="22848"/>
                      <a:pt x="1114955" y="22555"/>
                      <a:pt x="1114955" y="22555"/>
                    </a:cubicBezTo>
                    <a:cubicBezTo>
                      <a:pt x="1115028" y="22665"/>
                      <a:pt x="1115101" y="22738"/>
                      <a:pt x="1115175" y="22811"/>
                    </a:cubicBezTo>
                    <a:cubicBezTo>
                      <a:pt x="1103785" y="17217"/>
                      <a:pt x="1092422" y="13136"/>
                      <a:pt x="1080854" y="12696"/>
                    </a:cubicBezTo>
                    <a:close/>
                    <a:moveTo>
                      <a:pt x="1076438" y="518"/>
                    </a:moveTo>
                    <a:cubicBezTo>
                      <a:pt x="1088800" y="2489"/>
                      <a:pt x="1102024" y="10046"/>
                      <a:pt x="1114991" y="22518"/>
                    </a:cubicBezTo>
                    <a:cubicBezTo>
                      <a:pt x="1149033" y="44821"/>
                      <a:pt x="1185569" y="51901"/>
                      <a:pt x="1226434" y="47205"/>
                    </a:cubicBezTo>
                    <a:cubicBezTo>
                      <a:pt x="1255266" y="43867"/>
                      <a:pt x="1286080" y="71306"/>
                      <a:pt x="1293197" y="100102"/>
                    </a:cubicBezTo>
                    <a:cubicBezTo>
                      <a:pt x="1300570" y="129852"/>
                      <a:pt x="1309557" y="158941"/>
                      <a:pt x="1325661" y="185316"/>
                    </a:cubicBezTo>
                    <a:cubicBezTo>
                      <a:pt x="1344002" y="215359"/>
                      <a:pt x="1369423" y="233334"/>
                      <a:pt x="1405849" y="235572"/>
                    </a:cubicBezTo>
                    <a:cubicBezTo>
                      <a:pt x="1435159" y="237406"/>
                      <a:pt x="1464065" y="243348"/>
                      <a:pt x="1490403" y="257361"/>
                    </a:cubicBezTo>
                    <a:cubicBezTo>
                      <a:pt x="1516008" y="270971"/>
                      <a:pt x="1521730" y="285754"/>
                      <a:pt x="1511496" y="313009"/>
                    </a:cubicBezTo>
                    <a:cubicBezTo>
                      <a:pt x="1504489" y="331681"/>
                      <a:pt x="1505773" y="349985"/>
                      <a:pt x="1511679" y="369427"/>
                    </a:cubicBezTo>
                    <a:cubicBezTo>
                      <a:pt x="1506654" y="369941"/>
                      <a:pt x="1502472" y="370087"/>
                      <a:pt x="1498400" y="370821"/>
                    </a:cubicBezTo>
                    <a:cubicBezTo>
                      <a:pt x="1485451" y="373132"/>
                      <a:pt x="1481966" y="383770"/>
                      <a:pt x="1477711" y="394078"/>
                    </a:cubicBezTo>
                    <a:cubicBezTo>
                      <a:pt x="1473236" y="405009"/>
                      <a:pt x="1482186" y="407907"/>
                      <a:pt x="1487982" y="412566"/>
                    </a:cubicBezTo>
                    <a:cubicBezTo>
                      <a:pt x="1516962" y="435823"/>
                      <a:pt x="1544657" y="460290"/>
                      <a:pt x="1564832" y="495433"/>
                    </a:cubicBezTo>
                    <a:cubicBezTo>
                      <a:pt x="1573526" y="443893"/>
                      <a:pt x="1547592" y="409411"/>
                      <a:pt x="1516815" y="376837"/>
                    </a:cubicBezTo>
                    <a:cubicBezTo>
                      <a:pt x="1568574" y="394445"/>
                      <a:pt x="1590180" y="459740"/>
                      <a:pt x="1569455" y="509812"/>
                    </a:cubicBezTo>
                    <a:cubicBezTo>
                      <a:pt x="1562228" y="527200"/>
                      <a:pt x="1552654" y="549540"/>
                      <a:pt x="1558853" y="571733"/>
                    </a:cubicBezTo>
                    <a:cubicBezTo>
                      <a:pt x="1560614" y="578079"/>
                      <a:pt x="1563805" y="582811"/>
                      <a:pt x="1552104" y="584755"/>
                    </a:cubicBezTo>
                    <a:cubicBezTo>
                      <a:pt x="1535707" y="587470"/>
                      <a:pt x="1533285" y="600199"/>
                      <a:pt x="1544951" y="612231"/>
                    </a:cubicBezTo>
                    <a:cubicBezTo>
                      <a:pt x="1552617" y="620154"/>
                      <a:pt x="1560504" y="627858"/>
                      <a:pt x="1567950" y="635928"/>
                    </a:cubicBezTo>
                    <a:cubicBezTo>
                      <a:pt x="1574884" y="643411"/>
                      <a:pt x="1581376" y="651298"/>
                      <a:pt x="1590621" y="661973"/>
                    </a:cubicBezTo>
                    <a:cubicBezTo>
                      <a:pt x="1592161" y="635854"/>
                      <a:pt x="1584605" y="616119"/>
                      <a:pt x="1572463" y="595650"/>
                    </a:cubicBezTo>
                    <a:cubicBezTo>
                      <a:pt x="1592345" y="607609"/>
                      <a:pt x="1600488" y="626390"/>
                      <a:pt x="1596233" y="652655"/>
                    </a:cubicBezTo>
                    <a:cubicBezTo>
                      <a:pt x="1594436" y="663843"/>
                      <a:pt x="1596820" y="672024"/>
                      <a:pt x="1602653" y="681304"/>
                    </a:cubicBezTo>
                    <a:cubicBezTo>
                      <a:pt x="1634090" y="731486"/>
                      <a:pt x="1635741" y="780165"/>
                      <a:pt x="1591244" y="824404"/>
                    </a:cubicBezTo>
                    <a:cubicBezTo>
                      <a:pt x="1586219" y="829393"/>
                      <a:pt x="1585742" y="834125"/>
                      <a:pt x="1586989" y="840728"/>
                    </a:cubicBezTo>
                    <a:cubicBezTo>
                      <a:pt x="1592381" y="867213"/>
                      <a:pt x="1594472" y="893991"/>
                      <a:pt x="1592015" y="920953"/>
                    </a:cubicBezTo>
                    <a:cubicBezTo>
                      <a:pt x="1588640" y="957783"/>
                      <a:pt x="1571986" y="976968"/>
                      <a:pt x="1536550" y="987312"/>
                    </a:cubicBezTo>
                    <a:cubicBezTo>
                      <a:pt x="1519639" y="992228"/>
                      <a:pt x="1503206" y="998831"/>
                      <a:pt x="1486882" y="1005507"/>
                    </a:cubicBezTo>
                    <a:cubicBezTo>
                      <a:pt x="1475767" y="1010056"/>
                      <a:pt x="1471218" y="1017062"/>
                      <a:pt x="1473052" y="1031222"/>
                    </a:cubicBezTo>
                    <a:cubicBezTo>
                      <a:pt x="1476867" y="1060238"/>
                      <a:pt x="1472062" y="1089621"/>
                      <a:pt x="1471768" y="1118893"/>
                    </a:cubicBezTo>
                    <a:cubicBezTo>
                      <a:pt x="1471548" y="1140903"/>
                      <a:pt x="1447888" y="1158804"/>
                      <a:pt x="1424227" y="1159465"/>
                    </a:cubicBezTo>
                    <a:cubicBezTo>
                      <a:pt x="1404015" y="1160015"/>
                      <a:pt x="1384243" y="1156934"/>
                      <a:pt x="1367773" y="1143398"/>
                    </a:cubicBezTo>
                    <a:cubicBezTo>
                      <a:pt x="1366012" y="1141930"/>
                      <a:pt x="1363921" y="1139106"/>
                      <a:pt x="1362014" y="1141417"/>
                    </a:cubicBezTo>
                    <a:cubicBezTo>
                      <a:pt x="1348991" y="1157374"/>
                      <a:pt x="1329769" y="1151981"/>
                      <a:pt x="1313482" y="1154843"/>
                    </a:cubicBezTo>
                    <a:cubicBezTo>
                      <a:pt x="1278560" y="1161005"/>
                      <a:pt x="1254203" y="1178906"/>
                      <a:pt x="1240007" y="1211077"/>
                    </a:cubicBezTo>
                    <a:cubicBezTo>
                      <a:pt x="1222729" y="1249961"/>
                      <a:pt x="1196611" y="1280995"/>
                      <a:pt x="1159231" y="1302014"/>
                    </a:cubicBezTo>
                    <a:cubicBezTo>
                      <a:pt x="1158717" y="1307260"/>
                      <a:pt x="1156003" y="1311258"/>
                      <a:pt x="1151381" y="1313496"/>
                    </a:cubicBezTo>
                    <a:cubicBezTo>
                      <a:pt x="1127354" y="1325124"/>
                      <a:pt x="1103106" y="1336019"/>
                      <a:pt x="1075484" y="1334992"/>
                    </a:cubicBezTo>
                    <a:cubicBezTo>
                      <a:pt x="1065616" y="1332718"/>
                      <a:pt x="1060517" y="1326665"/>
                      <a:pt x="1057986" y="1318485"/>
                    </a:cubicBezTo>
                    <a:cubicBezTo>
                      <a:pt x="997900" y="1343759"/>
                      <a:pt x="932458" y="1357662"/>
                      <a:pt x="863971" y="1357662"/>
                    </a:cubicBezTo>
                    <a:cubicBezTo>
                      <a:pt x="853333" y="1357662"/>
                      <a:pt x="842732" y="1357295"/>
                      <a:pt x="832240" y="1356635"/>
                    </a:cubicBezTo>
                    <a:cubicBezTo>
                      <a:pt x="830479" y="1359092"/>
                      <a:pt x="828205" y="1361293"/>
                      <a:pt x="825051" y="1363054"/>
                    </a:cubicBezTo>
                    <a:cubicBezTo>
                      <a:pt x="799923" y="1371088"/>
                      <a:pt x="774795" y="1378791"/>
                      <a:pt x="748347" y="1368740"/>
                    </a:cubicBezTo>
                    <a:cubicBezTo>
                      <a:pt x="678173" y="1368263"/>
                      <a:pt x="611190" y="1357478"/>
                      <a:pt x="554662" y="1310855"/>
                    </a:cubicBezTo>
                    <a:cubicBezTo>
                      <a:pt x="534156" y="1293944"/>
                      <a:pt x="516952" y="1274465"/>
                      <a:pt x="504113" y="1251428"/>
                    </a:cubicBezTo>
                    <a:cubicBezTo>
                      <a:pt x="497620" y="1239763"/>
                      <a:pt x="489953" y="1236352"/>
                      <a:pt x="477444" y="1241047"/>
                    </a:cubicBezTo>
                    <a:cubicBezTo>
                      <a:pt x="452206" y="1250475"/>
                      <a:pt x="425611" y="1254913"/>
                      <a:pt x="399016" y="1257738"/>
                    </a:cubicBezTo>
                    <a:cubicBezTo>
                      <a:pt x="356134" y="1262250"/>
                      <a:pt x="314059" y="1251355"/>
                      <a:pt x="300377" y="1210784"/>
                    </a:cubicBezTo>
                    <a:cubicBezTo>
                      <a:pt x="300120" y="1189398"/>
                      <a:pt x="289702" y="1182171"/>
                      <a:pt x="268096" y="1180117"/>
                    </a:cubicBezTo>
                    <a:cubicBezTo>
                      <a:pt x="241500" y="1177623"/>
                      <a:pt x="222829" y="1160785"/>
                      <a:pt x="214759" y="1133750"/>
                    </a:cubicBezTo>
                    <a:cubicBezTo>
                      <a:pt x="209880" y="1117389"/>
                      <a:pt x="205258" y="1100589"/>
                      <a:pt x="197371" y="1085659"/>
                    </a:cubicBezTo>
                    <a:cubicBezTo>
                      <a:pt x="182368" y="1057230"/>
                      <a:pt x="161385" y="1036761"/>
                      <a:pt x="125473" y="1036651"/>
                    </a:cubicBezTo>
                    <a:cubicBezTo>
                      <a:pt x="96970" y="1036541"/>
                      <a:pt x="75658" y="1019190"/>
                      <a:pt x="55922" y="1000115"/>
                    </a:cubicBezTo>
                    <a:cubicBezTo>
                      <a:pt x="72319" y="1007304"/>
                      <a:pt x="88056" y="1015888"/>
                      <a:pt x="106104" y="1018456"/>
                    </a:cubicBezTo>
                    <a:cubicBezTo>
                      <a:pt x="126023" y="1021281"/>
                      <a:pt x="143521" y="1015741"/>
                      <a:pt x="159551" y="1004406"/>
                    </a:cubicBezTo>
                    <a:cubicBezTo>
                      <a:pt x="163513" y="1001582"/>
                      <a:pt x="167952" y="997803"/>
                      <a:pt x="167071" y="992595"/>
                    </a:cubicBezTo>
                    <a:cubicBezTo>
                      <a:pt x="166117" y="986835"/>
                      <a:pt x="159991" y="986469"/>
                      <a:pt x="155333" y="985662"/>
                    </a:cubicBezTo>
                    <a:cubicBezTo>
                      <a:pt x="145135" y="983937"/>
                      <a:pt x="134717" y="983240"/>
                      <a:pt x="124556" y="981296"/>
                    </a:cubicBezTo>
                    <a:cubicBezTo>
                      <a:pt x="83801" y="973520"/>
                      <a:pt x="70779" y="952941"/>
                      <a:pt x="78372" y="911709"/>
                    </a:cubicBezTo>
                    <a:cubicBezTo>
                      <a:pt x="79289" y="906739"/>
                      <a:pt x="82086" y="901805"/>
                      <a:pt x="83604" y="896738"/>
                    </a:cubicBezTo>
                    <a:lnTo>
                      <a:pt x="81210" y="881289"/>
                    </a:lnTo>
                    <a:lnTo>
                      <a:pt x="79457" y="882109"/>
                    </a:lnTo>
                    <a:lnTo>
                      <a:pt x="81124" y="880969"/>
                    </a:lnTo>
                    <a:lnTo>
                      <a:pt x="81168" y="881020"/>
                    </a:lnTo>
                    <a:lnTo>
                      <a:pt x="81160" y="880969"/>
                    </a:lnTo>
                    <a:lnTo>
                      <a:pt x="81417" y="881262"/>
                    </a:lnTo>
                    <a:cubicBezTo>
                      <a:pt x="93155" y="874146"/>
                      <a:pt x="93339" y="860573"/>
                      <a:pt x="98254" y="849825"/>
                    </a:cubicBezTo>
                    <a:cubicBezTo>
                      <a:pt x="101886" y="841938"/>
                      <a:pt x="92679" y="840214"/>
                      <a:pt x="88240" y="837060"/>
                    </a:cubicBezTo>
                    <a:cubicBezTo>
                      <a:pt x="67111" y="821909"/>
                      <a:pt x="48366" y="804852"/>
                      <a:pt x="38792" y="779761"/>
                    </a:cubicBezTo>
                    <a:cubicBezTo>
                      <a:pt x="27970" y="751405"/>
                      <a:pt x="33619" y="724113"/>
                      <a:pt x="46128" y="698325"/>
                    </a:cubicBezTo>
                    <a:cubicBezTo>
                      <a:pt x="53024" y="684056"/>
                      <a:pt x="53868" y="674848"/>
                      <a:pt x="41579" y="662303"/>
                    </a:cubicBezTo>
                    <a:cubicBezTo>
                      <a:pt x="23201" y="643558"/>
                      <a:pt x="9482" y="620851"/>
                      <a:pt x="2585" y="594843"/>
                    </a:cubicBezTo>
                    <a:cubicBezTo>
                      <a:pt x="-1083" y="580977"/>
                      <a:pt x="-1780" y="567294"/>
                      <a:pt x="6767" y="551264"/>
                    </a:cubicBezTo>
                    <a:cubicBezTo>
                      <a:pt x="12600" y="597264"/>
                      <a:pt x="35600" y="632626"/>
                      <a:pt x="58160" y="669382"/>
                    </a:cubicBezTo>
                    <a:cubicBezTo>
                      <a:pt x="67001" y="661202"/>
                      <a:pt x="70449" y="655003"/>
                      <a:pt x="64543" y="644585"/>
                    </a:cubicBezTo>
                    <a:cubicBezTo>
                      <a:pt x="45358" y="610800"/>
                      <a:pt x="40075" y="577235"/>
                      <a:pt x="68651" y="544808"/>
                    </a:cubicBezTo>
                    <a:cubicBezTo>
                      <a:pt x="79766" y="532189"/>
                      <a:pt x="65276" y="529254"/>
                      <a:pt x="57463" y="523055"/>
                    </a:cubicBezTo>
                    <a:cubicBezTo>
                      <a:pt x="74154" y="518286"/>
                      <a:pt x="89927" y="514654"/>
                      <a:pt x="105114" y="509299"/>
                    </a:cubicBezTo>
                    <a:cubicBezTo>
                      <a:pt x="146749" y="494626"/>
                      <a:pt x="166778" y="465573"/>
                      <a:pt x="164943" y="421407"/>
                    </a:cubicBezTo>
                    <a:cubicBezTo>
                      <a:pt x="163953" y="396939"/>
                      <a:pt x="162486" y="372692"/>
                      <a:pt x="169236" y="348775"/>
                    </a:cubicBezTo>
                    <a:lnTo>
                      <a:pt x="169185" y="348833"/>
                    </a:lnTo>
                    <a:lnTo>
                      <a:pt x="168943" y="349179"/>
                    </a:lnTo>
                    <a:lnTo>
                      <a:pt x="168996" y="349045"/>
                    </a:lnTo>
                    <a:lnTo>
                      <a:pt x="168942" y="349105"/>
                    </a:lnTo>
                    <a:lnTo>
                      <a:pt x="169011" y="349005"/>
                    </a:lnTo>
                    <a:lnTo>
                      <a:pt x="169050" y="348907"/>
                    </a:lnTo>
                    <a:lnTo>
                      <a:pt x="169103" y="348873"/>
                    </a:lnTo>
                    <a:lnTo>
                      <a:pt x="194890" y="311725"/>
                    </a:lnTo>
                    <a:cubicBezTo>
                      <a:pt x="205020" y="300619"/>
                      <a:pt x="216667" y="290889"/>
                      <a:pt x="229946" y="282599"/>
                    </a:cubicBezTo>
                    <a:cubicBezTo>
                      <a:pt x="233504" y="280361"/>
                      <a:pt x="243738" y="277867"/>
                      <a:pt x="233137" y="270053"/>
                    </a:cubicBezTo>
                    <a:cubicBezTo>
                      <a:pt x="231303" y="268733"/>
                      <a:pt x="237869" y="265982"/>
                      <a:pt x="240914" y="265505"/>
                    </a:cubicBezTo>
                    <a:cubicBezTo>
                      <a:pt x="259622" y="262644"/>
                      <a:pt x="278550" y="261030"/>
                      <a:pt x="297075" y="257398"/>
                    </a:cubicBezTo>
                    <a:cubicBezTo>
                      <a:pt x="337866" y="249401"/>
                      <a:pt x="369377" y="189278"/>
                      <a:pt x="353310" y="151091"/>
                    </a:cubicBezTo>
                    <a:cubicBezTo>
                      <a:pt x="352429" y="149000"/>
                      <a:pt x="351182" y="146029"/>
                      <a:pt x="349531" y="145552"/>
                    </a:cubicBezTo>
                    <a:cubicBezTo>
                      <a:pt x="345093" y="144305"/>
                      <a:pt x="343295" y="148413"/>
                      <a:pt x="341425" y="151385"/>
                    </a:cubicBezTo>
                    <a:cubicBezTo>
                      <a:pt x="330603" y="168515"/>
                      <a:pt x="324000" y="187664"/>
                      <a:pt x="316223" y="206225"/>
                    </a:cubicBezTo>
                    <a:cubicBezTo>
                      <a:pt x="313069" y="213782"/>
                      <a:pt x="312188" y="222476"/>
                      <a:pt x="302247" y="232527"/>
                    </a:cubicBezTo>
                    <a:cubicBezTo>
                      <a:pt x="315306" y="185169"/>
                      <a:pt x="328916" y="143718"/>
                      <a:pt x="365415" y="114849"/>
                    </a:cubicBezTo>
                    <a:cubicBezTo>
                      <a:pt x="388965" y="96214"/>
                      <a:pt x="414863" y="96984"/>
                      <a:pt x="441458" y="108869"/>
                    </a:cubicBezTo>
                    <a:cubicBezTo>
                      <a:pt x="465999" y="119837"/>
                      <a:pt x="490613" y="131392"/>
                      <a:pt x="518566" y="129008"/>
                    </a:cubicBezTo>
                    <a:cubicBezTo>
                      <a:pt x="572966" y="124349"/>
                      <a:pt x="612400" y="96104"/>
                      <a:pt x="640610" y="50177"/>
                    </a:cubicBezTo>
                    <a:cubicBezTo>
                      <a:pt x="596847" y="62245"/>
                      <a:pt x="560788" y="89868"/>
                      <a:pt x="519996" y="109493"/>
                    </a:cubicBezTo>
                    <a:cubicBezTo>
                      <a:pt x="518015" y="103550"/>
                      <a:pt x="522638" y="101496"/>
                      <a:pt x="525242" y="99002"/>
                    </a:cubicBezTo>
                    <a:cubicBezTo>
                      <a:pt x="547068" y="77982"/>
                      <a:pt x="571646" y="61402"/>
                      <a:pt x="600479" y="51351"/>
                    </a:cubicBezTo>
                    <a:cubicBezTo>
                      <a:pt x="639949" y="37558"/>
                      <a:pt x="674651" y="44711"/>
                      <a:pt x="705721" y="72847"/>
                    </a:cubicBezTo>
                    <a:cubicBezTo>
                      <a:pt x="749484" y="112464"/>
                      <a:pt x="765881" y="109860"/>
                      <a:pt x="796585" y="59934"/>
                    </a:cubicBezTo>
                    <a:cubicBezTo>
                      <a:pt x="825381" y="13127"/>
                      <a:pt x="857405" y="875"/>
                      <a:pt x="909935" y="16759"/>
                    </a:cubicBezTo>
                    <a:cubicBezTo>
                      <a:pt x="934659" y="24242"/>
                      <a:pt x="957696" y="35504"/>
                      <a:pt x="979412" y="49296"/>
                    </a:cubicBezTo>
                    <a:cubicBezTo>
                      <a:pt x="987189" y="54249"/>
                      <a:pt x="992581" y="55386"/>
                      <a:pt x="999734" y="47976"/>
                    </a:cubicBezTo>
                    <a:cubicBezTo>
                      <a:pt x="1012793" y="34513"/>
                      <a:pt x="1029704" y="25856"/>
                      <a:pt x="1043056" y="12027"/>
                    </a:cubicBezTo>
                    <a:cubicBezTo>
                      <a:pt x="1052575" y="2159"/>
                      <a:pt x="1064076" y="-1454"/>
                      <a:pt x="1076438" y="518"/>
                    </a:cubicBezTo>
                    <a:close/>
                  </a:path>
                </a:pathLst>
              </a:custGeom>
              <a:solidFill>
                <a:srgbClr val="693723"/>
              </a:solidFill>
              <a:ln w="36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17" name="자유형: 도형 16">
                <a:extLst>
                  <a:ext uri="{FF2B5EF4-FFF2-40B4-BE49-F238E27FC236}">
                    <a16:creationId xmlns:a16="http://schemas.microsoft.com/office/drawing/2014/main" id="{9A9C1565-C9B6-43D0-AA3D-72FD46CD09E0}"/>
                  </a:ext>
                </a:extLst>
              </p:cNvPr>
              <p:cNvSpPr/>
              <p:nvPr/>
            </p:nvSpPr>
            <p:spPr>
              <a:xfrm>
                <a:off x="7940651" y="1937869"/>
                <a:ext cx="969670" cy="1131758"/>
              </a:xfrm>
              <a:custGeom>
                <a:avLst/>
                <a:gdLst>
                  <a:gd name="connsiteX0" fmla="*/ 967768 w 969670"/>
                  <a:gd name="connsiteY0" fmla="*/ 764 h 1131758"/>
                  <a:gd name="connsiteX1" fmla="*/ 967842 w 969670"/>
                  <a:gd name="connsiteY1" fmla="*/ 874 h 1131758"/>
                  <a:gd name="connsiteX2" fmla="*/ 845285 w 969670"/>
                  <a:gd name="connsiteY2" fmla="*/ 303984 h 1131758"/>
                  <a:gd name="connsiteX3" fmla="*/ 839379 w 969670"/>
                  <a:gd name="connsiteY3" fmla="*/ 510288 h 1131758"/>
                  <a:gd name="connsiteX4" fmla="*/ 693748 w 969670"/>
                  <a:gd name="connsiteY4" fmla="*/ 693482 h 1131758"/>
                  <a:gd name="connsiteX5" fmla="*/ 445736 w 969670"/>
                  <a:gd name="connsiteY5" fmla="*/ 1017648 h 1131758"/>
                  <a:gd name="connsiteX6" fmla="*/ 380917 w 969670"/>
                  <a:gd name="connsiteY6" fmla="*/ 1087199 h 1131758"/>
                  <a:gd name="connsiteX7" fmla="*/ 205537 w 969670"/>
                  <a:gd name="connsiteY7" fmla="*/ 1118342 h 1131758"/>
                  <a:gd name="connsiteX8" fmla="*/ 2901 w 969670"/>
                  <a:gd name="connsiteY8" fmla="*/ 969410 h 1131758"/>
                  <a:gd name="connsiteX9" fmla="*/ 11888 w 969670"/>
                  <a:gd name="connsiteY9" fmla="*/ 940724 h 1131758"/>
                  <a:gd name="connsiteX10" fmla="*/ 68636 w 969670"/>
                  <a:gd name="connsiteY10" fmla="*/ 869083 h 1131758"/>
                  <a:gd name="connsiteX11" fmla="*/ 105906 w 969670"/>
                  <a:gd name="connsiteY11" fmla="*/ 814792 h 1131758"/>
                  <a:gd name="connsiteX12" fmla="*/ 124394 w 969670"/>
                  <a:gd name="connsiteY12" fmla="*/ 803934 h 1131758"/>
                  <a:gd name="connsiteX13" fmla="*/ 204803 w 969670"/>
                  <a:gd name="connsiteY13" fmla="*/ 858151 h 1131758"/>
                  <a:gd name="connsiteX14" fmla="*/ 279783 w 969670"/>
                  <a:gd name="connsiteY14" fmla="*/ 848320 h 1131758"/>
                  <a:gd name="connsiteX15" fmla="*/ 398635 w 969670"/>
                  <a:gd name="connsiteY15" fmla="*/ 688457 h 1131758"/>
                  <a:gd name="connsiteX16" fmla="*/ 853979 w 969670"/>
                  <a:gd name="connsiteY16" fmla="*/ 91591 h 1131758"/>
                  <a:gd name="connsiteX17" fmla="*/ 967768 w 969670"/>
                  <a:gd name="connsiteY17" fmla="*/ 764 h 113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9670" h="1131758">
                    <a:moveTo>
                      <a:pt x="967768" y="764"/>
                    </a:moveTo>
                    <a:cubicBezTo>
                      <a:pt x="970850" y="5790"/>
                      <a:pt x="969676" y="-2611"/>
                      <a:pt x="967842" y="874"/>
                    </a:cubicBezTo>
                    <a:cubicBezTo>
                      <a:pt x="917366" y="98010"/>
                      <a:pt x="869862" y="196357"/>
                      <a:pt x="845285" y="303984"/>
                    </a:cubicBezTo>
                    <a:cubicBezTo>
                      <a:pt x="829658" y="372361"/>
                      <a:pt x="823532" y="441031"/>
                      <a:pt x="839379" y="510288"/>
                    </a:cubicBezTo>
                    <a:cubicBezTo>
                      <a:pt x="788536" y="569531"/>
                      <a:pt x="741436" y="631745"/>
                      <a:pt x="693748" y="693482"/>
                    </a:cubicBezTo>
                    <a:cubicBezTo>
                      <a:pt x="610588" y="801146"/>
                      <a:pt x="528565" y="909727"/>
                      <a:pt x="445736" y="1017648"/>
                    </a:cubicBezTo>
                    <a:cubicBezTo>
                      <a:pt x="426404" y="1042849"/>
                      <a:pt x="404798" y="1066069"/>
                      <a:pt x="380917" y="1087199"/>
                    </a:cubicBezTo>
                    <a:cubicBezTo>
                      <a:pt x="328718" y="1133419"/>
                      <a:pt x="269768" y="1143470"/>
                      <a:pt x="205537" y="1118342"/>
                    </a:cubicBezTo>
                    <a:cubicBezTo>
                      <a:pt x="124944" y="1086832"/>
                      <a:pt x="57815" y="1036246"/>
                      <a:pt x="2901" y="969410"/>
                    </a:cubicBezTo>
                    <a:cubicBezTo>
                      <a:pt x="-5059" y="956498"/>
                      <a:pt x="5175" y="948171"/>
                      <a:pt x="11888" y="940724"/>
                    </a:cubicBezTo>
                    <a:cubicBezTo>
                      <a:pt x="32357" y="918018"/>
                      <a:pt x="50075" y="893257"/>
                      <a:pt x="68636" y="869083"/>
                    </a:cubicBezTo>
                    <a:cubicBezTo>
                      <a:pt x="82026" y="851622"/>
                      <a:pt x="93251" y="832730"/>
                      <a:pt x="105906" y="814792"/>
                    </a:cubicBezTo>
                    <a:cubicBezTo>
                      <a:pt x="110418" y="808409"/>
                      <a:pt x="114160" y="800596"/>
                      <a:pt x="124394" y="803934"/>
                    </a:cubicBezTo>
                    <a:cubicBezTo>
                      <a:pt x="151173" y="822055"/>
                      <a:pt x="177731" y="840507"/>
                      <a:pt x="204803" y="858151"/>
                    </a:cubicBezTo>
                    <a:cubicBezTo>
                      <a:pt x="236680" y="878950"/>
                      <a:pt x="256196" y="877410"/>
                      <a:pt x="279783" y="848320"/>
                    </a:cubicBezTo>
                    <a:cubicBezTo>
                      <a:pt x="321601" y="796744"/>
                      <a:pt x="363529" y="745535"/>
                      <a:pt x="398635" y="688457"/>
                    </a:cubicBezTo>
                    <a:cubicBezTo>
                      <a:pt x="530326" y="474339"/>
                      <a:pt x="675150" y="269833"/>
                      <a:pt x="853979" y="91591"/>
                    </a:cubicBezTo>
                    <a:cubicBezTo>
                      <a:pt x="890735" y="54981"/>
                      <a:pt x="926464" y="32238"/>
                      <a:pt x="967768" y="764"/>
                    </a:cubicBezTo>
                    <a:close/>
                  </a:path>
                </a:pathLst>
              </a:custGeom>
              <a:solidFill>
                <a:schemeClr val="accent4">
                  <a:lumMod val="75000"/>
                </a:schemeClr>
              </a:solidFill>
              <a:ln w="36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18" name="자유형: 도형 17">
                <a:extLst>
                  <a:ext uri="{FF2B5EF4-FFF2-40B4-BE49-F238E27FC236}">
                    <a16:creationId xmlns:a16="http://schemas.microsoft.com/office/drawing/2014/main" id="{175363C1-C20F-443C-BB6E-E782D9179061}"/>
                  </a:ext>
                </a:extLst>
              </p:cNvPr>
              <p:cNvSpPr/>
              <p:nvPr/>
            </p:nvSpPr>
            <p:spPr>
              <a:xfrm>
                <a:off x="6957846" y="2094246"/>
                <a:ext cx="962414" cy="681932"/>
              </a:xfrm>
              <a:custGeom>
                <a:avLst/>
                <a:gdLst>
                  <a:gd name="connsiteX0" fmla="*/ 846568 w 962414"/>
                  <a:gd name="connsiteY0" fmla="*/ 681086 h 681932"/>
                  <a:gd name="connsiteX1" fmla="*/ 552225 w 962414"/>
                  <a:gd name="connsiteY1" fmla="*/ 450938 h 681932"/>
                  <a:gd name="connsiteX2" fmla="*/ 517780 w 962414"/>
                  <a:gd name="connsiteY2" fmla="*/ 435054 h 681932"/>
                  <a:gd name="connsiteX3" fmla="*/ 176814 w 962414"/>
                  <a:gd name="connsiteY3" fmla="*/ 398408 h 681932"/>
                  <a:gd name="connsiteX4" fmla="*/ 100110 w 962414"/>
                  <a:gd name="connsiteY4" fmla="*/ 395767 h 681932"/>
                  <a:gd name="connsiteX5" fmla="*/ 77770 w 962414"/>
                  <a:gd name="connsiteY5" fmla="*/ 337001 h 681932"/>
                  <a:gd name="connsiteX6" fmla="*/ 87711 w 962414"/>
                  <a:gd name="connsiteY6" fmla="*/ 323832 h 681932"/>
                  <a:gd name="connsiteX7" fmla="*/ 67426 w 962414"/>
                  <a:gd name="connsiteY7" fmla="*/ 322145 h 681932"/>
                  <a:gd name="connsiteX8" fmla="*/ 33384 w 962414"/>
                  <a:gd name="connsiteY8" fmla="*/ 316239 h 681932"/>
                  <a:gd name="connsiteX9" fmla="*/ 14822 w 962414"/>
                  <a:gd name="connsiteY9" fmla="*/ 260004 h 681932"/>
                  <a:gd name="connsiteX10" fmla="*/ 14346 w 962414"/>
                  <a:gd name="connsiteY10" fmla="*/ 239645 h 681932"/>
                  <a:gd name="connsiteX11" fmla="*/ 39547 w 962414"/>
                  <a:gd name="connsiteY11" fmla="*/ 164152 h 681932"/>
                  <a:gd name="connsiteX12" fmla="*/ 47507 w 962414"/>
                  <a:gd name="connsiteY12" fmla="*/ 148268 h 681932"/>
                  <a:gd name="connsiteX13" fmla="*/ 65848 w 962414"/>
                  <a:gd name="connsiteY13" fmla="*/ 98820 h 681932"/>
                  <a:gd name="connsiteX14" fmla="*/ 115517 w 962414"/>
                  <a:gd name="connsiteY14" fmla="*/ 87081 h 681932"/>
                  <a:gd name="connsiteX15" fmla="*/ 287412 w 962414"/>
                  <a:gd name="connsiteY15" fmla="*/ 92327 h 681932"/>
                  <a:gd name="connsiteX16" fmla="*/ 377872 w 962414"/>
                  <a:gd name="connsiteY16" fmla="*/ 102781 h 681932"/>
                  <a:gd name="connsiteX17" fmla="*/ 355202 w 962414"/>
                  <a:gd name="connsiteY17" fmla="*/ 84733 h 681932"/>
                  <a:gd name="connsiteX18" fmla="*/ 349883 w 962414"/>
                  <a:gd name="connsiteY18" fmla="*/ 19842 h 681932"/>
                  <a:gd name="connsiteX19" fmla="*/ 422882 w 962414"/>
                  <a:gd name="connsiteY19" fmla="*/ 13312 h 681932"/>
                  <a:gd name="connsiteX20" fmla="*/ 458868 w 962414"/>
                  <a:gd name="connsiteY20" fmla="*/ 49848 h 681932"/>
                  <a:gd name="connsiteX21" fmla="*/ 592723 w 962414"/>
                  <a:gd name="connsiteY21" fmla="*/ 165839 h 681932"/>
                  <a:gd name="connsiteX22" fmla="*/ 673792 w 962414"/>
                  <a:gd name="connsiteY22" fmla="*/ 314551 h 681932"/>
                  <a:gd name="connsiteX23" fmla="*/ 685604 w 962414"/>
                  <a:gd name="connsiteY23" fmla="*/ 337735 h 681932"/>
                  <a:gd name="connsiteX24" fmla="*/ 942971 w 962414"/>
                  <a:gd name="connsiteY24" fmla="*/ 549578 h 681932"/>
                  <a:gd name="connsiteX25" fmla="*/ 961899 w 962414"/>
                  <a:gd name="connsiteY25" fmla="*/ 566819 h 681932"/>
                  <a:gd name="connsiteX26" fmla="*/ 954269 w 962414"/>
                  <a:gd name="connsiteY26" fmla="*/ 584060 h 681932"/>
                  <a:gd name="connsiteX27" fmla="*/ 864653 w 962414"/>
                  <a:gd name="connsiteY27" fmla="*/ 672135 h 681932"/>
                  <a:gd name="connsiteX28" fmla="*/ 846568 w 962414"/>
                  <a:gd name="connsiteY28" fmla="*/ 681086 h 68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2414" h="681932">
                    <a:moveTo>
                      <a:pt x="846568" y="681086"/>
                    </a:moveTo>
                    <a:cubicBezTo>
                      <a:pt x="748442" y="604419"/>
                      <a:pt x="650205" y="527825"/>
                      <a:pt x="552225" y="450938"/>
                    </a:cubicBezTo>
                    <a:cubicBezTo>
                      <a:pt x="541771" y="442721"/>
                      <a:pt x="530289" y="438356"/>
                      <a:pt x="517780" y="435054"/>
                    </a:cubicBezTo>
                    <a:cubicBezTo>
                      <a:pt x="405934" y="405855"/>
                      <a:pt x="292328" y="393786"/>
                      <a:pt x="176814" y="398408"/>
                    </a:cubicBezTo>
                    <a:cubicBezTo>
                      <a:pt x="151246" y="399435"/>
                      <a:pt x="125421" y="401343"/>
                      <a:pt x="100110" y="395767"/>
                    </a:cubicBezTo>
                    <a:cubicBezTo>
                      <a:pt x="62583" y="387513"/>
                      <a:pt x="55540" y="368548"/>
                      <a:pt x="77770" y="337001"/>
                    </a:cubicBezTo>
                    <a:cubicBezTo>
                      <a:pt x="80851" y="332636"/>
                      <a:pt x="84190" y="328491"/>
                      <a:pt x="87711" y="323832"/>
                    </a:cubicBezTo>
                    <a:cubicBezTo>
                      <a:pt x="80448" y="319430"/>
                      <a:pt x="73772" y="322255"/>
                      <a:pt x="67426" y="322145"/>
                    </a:cubicBezTo>
                    <a:cubicBezTo>
                      <a:pt x="55724" y="321961"/>
                      <a:pt x="44242" y="321044"/>
                      <a:pt x="33384" y="316239"/>
                    </a:cubicBezTo>
                    <a:cubicBezTo>
                      <a:pt x="7302" y="304720"/>
                      <a:pt x="296" y="284508"/>
                      <a:pt x="14822" y="260004"/>
                    </a:cubicBezTo>
                    <a:cubicBezTo>
                      <a:pt x="19298" y="252447"/>
                      <a:pt x="21682" y="247678"/>
                      <a:pt x="14346" y="239645"/>
                    </a:cubicBezTo>
                    <a:cubicBezTo>
                      <a:pt x="-12506" y="210115"/>
                      <a:pt x="-291" y="173066"/>
                      <a:pt x="39547" y="164152"/>
                    </a:cubicBezTo>
                    <a:cubicBezTo>
                      <a:pt x="51762" y="161400"/>
                      <a:pt x="52862" y="159273"/>
                      <a:pt x="47507" y="148268"/>
                    </a:cubicBezTo>
                    <a:cubicBezTo>
                      <a:pt x="36759" y="126295"/>
                      <a:pt x="43655" y="109201"/>
                      <a:pt x="65848" y="98820"/>
                    </a:cubicBezTo>
                    <a:cubicBezTo>
                      <a:pt x="81548" y="91483"/>
                      <a:pt x="98569" y="87998"/>
                      <a:pt x="115517" y="87081"/>
                    </a:cubicBezTo>
                    <a:cubicBezTo>
                      <a:pt x="172925" y="84073"/>
                      <a:pt x="230260" y="85320"/>
                      <a:pt x="287412" y="92327"/>
                    </a:cubicBezTo>
                    <a:cubicBezTo>
                      <a:pt x="316869" y="95958"/>
                      <a:pt x="346325" y="99150"/>
                      <a:pt x="377872" y="102781"/>
                    </a:cubicBezTo>
                    <a:cubicBezTo>
                      <a:pt x="369142" y="95922"/>
                      <a:pt x="361548" y="90933"/>
                      <a:pt x="355202" y="84733"/>
                    </a:cubicBezTo>
                    <a:cubicBezTo>
                      <a:pt x="333706" y="63788"/>
                      <a:pt x="331909" y="39650"/>
                      <a:pt x="349883" y="19842"/>
                    </a:cubicBezTo>
                    <a:cubicBezTo>
                      <a:pt x="371269" y="-3782"/>
                      <a:pt x="400469" y="-6753"/>
                      <a:pt x="422882" y="13312"/>
                    </a:cubicBezTo>
                    <a:cubicBezTo>
                      <a:pt x="435574" y="24720"/>
                      <a:pt x="447753" y="36899"/>
                      <a:pt x="458868" y="49848"/>
                    </a:cubicBezTo>
                    <a:cubicBezTo>
                      <a:pt x="497825" y="95115"/>
                      <a:pt x="542321" y="134292"/>
                      <a:pt x="592723" y="165839"/>
                    </a:cubicBezTo>
                    <a:cubicBezTo>
                      <a:pt x="648444" y="200724"/>
                      <a:pt x="672472" y="251163"/>
                      <a:pt x="673792" y="314551"/>
                    </a:cubicBezTo>
                    <a:cubicBezTo>
                      <a:pt x="674012" y="324932"/>
                      <a:pt x="678121" y="331609"/>
                      <a:pt x="685604" y="337735"/>
                    </a:cubicBezTo>
                    <a:cubicBezTo>
                      <a:pt x="771478" y="408276"/>
                      <a:pt x="857243" y="478890"/>
                      <a:pt x="942971" y="549578"/>
                    </a:cubicBezTo>
                    <a:cubicBezTo>
                      <a:pt x="949537" y="555007"/>
                      <a:pt x="955589" y="561059"/>
                      <a:pt x="961899" y="566819"/>
                    </a:cubicBezTo>
                    <a:cubicBezTo>
                      <a:pt x="963953" y="574595"/>
                      <a:pt x="959551" y="579694"/>
                      <a:pt x="954269" y="584060"/>
                    </a:cubicBezTo>
                    <a:cubicBezTo>
                      <a:pt x="921951" y="610948"/>
                      <a:pt x="891028" y="639194"/>
                      <a:pt x="864653" y="672135"/>
                    </a:cubicBezTo>
                    <a:cubicBezTo>
                      <a:pt x="860251" y="677821"/>
                      <a:pt x="855555" y="684277"/>
                      <a:pt x="846568" y="681086"/>
                    </a:cubicBezTo>
                    <a:close/>
                  </a:path>
                </a:pathLst>
              </a:custGeom>
              <a:solidFill>
                <a:srgbClr val="F4AB92"/>
              </a:solidFill>
              <a:ln w="36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19" name="자유형: 도형 18">
                <a:extLst>
                  <a:ext uri="{FF2B5EF4-FFF2-40B4-BE49-F238E27FC236}">
                    <a16:creationId xmlns:a16="http://schemas.microsoft.com/office/drawing/2014/main" id="{151A7C95-B90A-4500-B397-32E965BEC009}"/>
                  </a:ext>
                </a:extLst>
              </p:cNvPr>
              <p:cNvSpPr/>
              <p:nvPr/>
            </p:nvSpPr>
            <p:spPr>
              <a:xfrm>
                <a:off x="7787994" y="2641952"/>
                <a:ext cx="279522" cy="296708"/>
              </a:xfrm>
              <a:custGeom>
                <a:avLst/>
                <a:gdLst>
                  <a:gd name="connsiteX0" fmla="*/ 16420 w 279522"/>
                  <a:gd name="connsiteY0" fmla="*/ 133380 h 296708"/>
                  <a:gd name="connsiteX1" fmla="*/ 131787 w 279522"/>
                  <a:gd name="connsiteY1" fmla="*/ 19260 h 296708"/>
                  <a:gd name="connsiteX2" fmla="*/ 135126 w 279522"/>
                  <a:gd name="connsiteY2" fmla="*/ 17792 h 296708"/>
                  <a:gd name="connsiteX3" fmla="*/ 205666 w 279522"/>
                  <a:gd name="connsiteY3" fmla="*/ 18526 h 296708"/>
                  <a:gd name="connsiteX4" fmla="*/ 271035 w 279522"/>
                  <a:gd name="connsiteY4" fmla="*/ 73330 h 296708"/>
                  <a:gd name="connsiteX5" fmla="*/ 277088 w 279522"/>
                  <a:gd name="connsiteY5" fmla="*/ 99852 h 296708"/>
                  <a:gd name="connsiteX6" fmla="*/ 224742 w 279522"/>
                  <a:gd name="connsiteY6" fmla="*/ 174171 h 296708"/>
                  <a:gd name="connsiteX7" fmla="*/ 162381 w 279522"/>
                  <a:gd name="connsiteY7" fmla="*/ 252672 h 296708"/>
                  <a:gd name="connsiteX8" fmla="*/ 155595 w 279522"/>
                  <a:gd name="connsiteY8" fmla="*/ 265328 h 296708"/>
                  <a:gd name="connsiteX9" fmla="*/ 126138 w 279522"/>
                  <a:gd name="connsiteY9" fmla="*/ 290419 h 296708"/>
                  <a:gd name="connsiteX10" fmla="*/ 105559 w 279522"/>
                  <a:gd name="connsiteY10" fmla="*/ 291409 h 296708"/>
                  <a:gd name="connsiteX11" fmla="*/ 3838 w 279522"/>
                  <a:gd name="connsiteY11" fmla="*/ 170283 h 296708"/>
                  <a:gd name="connsiteX12" fmla="*/ 4975 w 279522"/>
                  <a:gd name="connsiteY12" fmla="*/ 149704 h 296708"/>
                  <a:gd name="connsiteX13" fmla="*/ 16420 w 279522"/>
                  <a:gd name="connsiteY13" fmla="*/ 133380 h 29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522" h="296708">
                    <a:moveTo>
                      <a:pt x="16420" y="133380"/>
                    </a:moveTo>
                    <a:cubicBezTo>
                      <a:pt x="50755" y="91158"/>
                      <a:pt x="89566" y="53521"/>
                      <a:pt x="131787" y="19260"/>
                    </a:cubicBezTo>
                    <a:cubicBezTo>
                      <a:pt x="132924" y="18783"/>
                      <a:pt x="134135" y="18452"/>
                      <a:pt x="135126" y="17792"/>
                    </a:cubicBezTo>
                    <a:cubicBezTo>
                      <a:pt x="170268" y="-6052"/>
                      <a:pt x="170268" y="-6052"/>
                      <a:pt x="205666" y="18526"/>
                    </a:cubicBezTo>
                    <a:cubicBezTo>
                      <a:pt x="229107" y="34813"/>
                      <a:pt x="250309" y="53705"/>
                      <a:pt x="271035" y="73330"/>
                    </a:cubicBezTo>
                    <a:cubicBezTo>
                      <a:pt x="279986" y="81804"/>
                      <a:pt x="281600" y="89507"/>
                      <a:pt x="277088" y="99852"/>
                    </a:cubicBezTo>
                    <a:cubicBezTo>
                      <a:pt x="259700" y="124686"/>
                      <a:pt x="242936" y="149960"/>
                      <a:pt x="224742" y="174171"/>
                    </a:cubicBezTo>
                    <a:cubicBezTo>
                      <a:pt x="204676" y="200876"/>
                      <a:pt x="183290" y="226591"/>
                      <a:pt x="162381" y="252672"/>
                    </a:cubicBezTo>
                    <a:cubicBezTo>
                      <a:pt x="159299" y="256524"/>
                      <a:pt x="156218" y="260229"/>
                      <a:pt x="155595" y="265328"/>
                    </a:cubicBezTo>
                    <a:cubicBezTo>
                      <a:pt x="140921" y="267859"/>
                      <a:pt x="135639" y="281798"/>
                      <a:pt x="126138" y="290419"/>
                    </a:cubicBezTo>
                    <a:cubicBezTo>
                      <a:pt x="118545" y="297315"/>
                      <a:pt x="114180" y="299773"/>
                      <a:pt x="105559" y="291409"/>
                    </a:cubicBezTo>
                    <a:cubicBezTo>
                      <a:pt x="67446" y="254506"/>
                      <a:pt x="33294" y="214449"/>
                      <a:pt x="3838" y="170283"/>
                    </a:cubicBezTo>
                    <a:cubicBezTo>
                      <a:pt x="-1628" y="162102"/>
                      <a:pt x="-1261" y="156600"/>
                      <a:pt x="4975" y="149704"/>
                    </a:cubicBezTo>
                    <a:cubicBezTo>
                      <a:pt x="9377" y="144825"/>
                      <a:pt x="12642" y="138882"/>
                      <a:pt x="16420" y="133380"/>
                    </a:cubicBezTo>
                    <a:close/>
                  </a:path>
                </a:pathLst>
              </a:custGeom>
              <a:solidFill>
                <a:schemeClr val="accent4">
                  <a:lumMod val="50000"/>
                </a:schemeClr>
              </a:solidFill>
              <a:ln w="36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20" name="자유형: 도형 19">
                <a:extLst>
                  <a:ext uri="{FF2B5EF4-FFF2-40B4-BE49-F238E27FC236}">
                    <a16:creationId xmlns:a16="http://schemas.microsoft.com/office/drawing/2014/main" id="{5B2A4472-458C-4213-8240-4B48916AA59B}"/>
                  </a:ext>
                </a:extLst>
              </p:cNvPr>
              <p:cNvSpPr/>
              <p:nvPr/>
            </p:nvSpPr>
            <p:spPr>
              <a:xfrm>
                <a:off x="8989048" y="1692235"/>
                <a:ext cx="697450" cy="575626"/>
              </a:xfrm>
              <a:custGeom>
                <a:avLst/>
                <a:gdLst>
                  <a:gd name="connsiteX0" fmla="*/ 509964 w 697450"/>
                  <a:gd name="connsiteY0" fmla="*/ 0 h 575626"/>
                  <a:gd name="connsiteX1" fmla="*/ 424530 w 697450"/>
                  <a:gd name="connsiteY1" fmla="*/ 27512 h 575626"/>
                  <a:gd name="connsiteX2" fmla="*/ 170391 w 697450"/>
                  <a:gd name="connsiteY2" fmla="*/ 55795 h 575626"/>
                  <a:gd name="connsiteX3" fmla="*/ 99044 w 697450"/>
                  <a:gd name="connsiteY3" fmla="*/ 66726 h 575626"/>
                  <a:gd name="connsiteX4" fmla="*/ 55574 w 697450"/>
                  <a:gd name="connsiteY4" fmla="*/ 112690 h 575626"/>
                  <a:gd name="connsiteX5" fmla="*/ 0 w 697450"/>
                  <a:gd name="connsiteY5" fmla="*/ 198711 h 575626"/>
                  <a:gd name="connsiteX6" fmla="*/ 115844 w 697450"/>
                  <a:gd name="connsiteY6" fmla="*/ 575627 h 575626"/>
                  <a:gd name="connsiteX7" fmla="*/ 293462 w 697450"/>
                  <a:gd name="connsiteY7" fmla="*/ 495585 h 575626"/>
                  <a:gd name="connsiteX8" fmla="*/ 330255 w 697450"/>
                  <a:gd name="connsiteY8" fmla="*/ 488541 h 575626"/>
                  <a:gd name="connsiteX9" fmla="*/ 385169 w 697450"/>
                  <a:gd name="connsiteY9" fmla="*/ 474602 h 575626"/>
                  <a:gd name="connsiteX10" fmla="*/ 514990 w 697450"/>
                  <a:gd name="connsiteY10" fmla="*/ 522473 h 575626"/>
                  <a:gd name="connsiteX11" fmla="*/ 537476 w 697450"/>
                  <a:gd name="connsiteY11" fmla="*/ 518548 h 575626"/>
                  <a:gd name="connsiteX12" fmla="*/ 652440 w 697450"/>
                  <a:gd name="connsiteY12" fmla="*/ 276148 h 575626"/>
                  <a:gd name="connsiteX13" fmla="*/ 697450 w 697450"/>
                  <a:gd name="connsiteY13" fmla="*/ 125895 h 575626"/>
                  <a:gd name="connsiteX14" fmla="*/ 509964 w 697450"/>
                  <a:gd name="connsiteY14" fmla="*/ 0 h 57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7450" h="575626">
                    <a:moveTo>
                      <a:pt x="509964" y="0"/>
                    </a:moveTo>
                    <a:cubicBezTo>
                      <a:pt x="482525" y="12436"/>
                      <a:pt x="454426" y="22780"/>
                      <a:pt x="424530" y="27512"/>
                    </a:cubicBezTo>
                    <a:cubicBezTo>
                      <a:pt x="409160" y="31547"/>
                      <a:pt x="200251" y="45487"/>
                      <a:pt x="170391" y="55795"/>
                    </a:cubicBezTo>
                    <a:cubicBezTo>
                      <a:pt x="146621" y="59426"/>
                      <a:pt x="122814" y="63058"/>
                      <a:pt x="99044" y="66726"/>
                    </a:cubicBezTo>
                    <a:cubicBezTo>
                      <a:pt x="84554" y="82059"/>
                      <a:pt x="70064" y="97356"/>
                      <a:pt x="55574" y="112690"/>
                    </a:cubicBezTo>
                    <a:cubicBezTo>
                      <a:pt x="41965" y="127106"/>
                      <a:pt x="6199" y="185468"/>
                      <a:pt x="0" y="198711"/>
                    </a:cubicBezTo>
                    <a:cubicBezTo>
                      <a:pt x="1321" y="335538"/>
                      <a:pt x="40131" y="460663"/>
                      <a:pt x="115844" y="575627"/>
                    </a:cubicBezTo>
                    <a:cubicBezTo>
                      <a:pt x="169731" y="495218"/>
                      <a:pt x="215108" y="475079"/>
                      <a:pt x="293462" y="495585"/>
                    </a:cubicBezTo>
                    <a:cubicBezTo>
                      <a:pt x="315582" y="514219"/>
                      <a:pt x="322919" y="499546"/>
                      <a:pt x="330255" y="488541"/>
                    </a:cubicBezTo>
                    <a:cubicBezTo>
                      <a:pt x="346432" y="486524"/>
                      <a:pt x="370239" y="480912"/>
                      <a:pt x="385169" y="474602"/>
                    </a:cubicBezTo>
                    <a:cubicBezTo>
                      <a:pt x="432123" y="468549"/>
                      <a:pt x="475666" y="484030"/>
                      <a:pt x="514990" y="522473"/>
                    </a:cubicBezTo>
                    <a:cubicBezTo>
                      <a:pt x="527499" y="534689"/>
                      <a:pt x="530910" y="529736"/>
                      <a:pt x="537476" y="518548"/>
                    </a:cubicBezTo>
                    <a:cubicBezTo>
                      <a:pt x="582963" y="441111"/>
                      <a:pt x="621810" y="360555"/>
                      <a:pt x="652440" y="276148"/>
                    </a:cubicBezTo>
                    <a:cubicBezTo>
                      <a:pt x="670305" y="226956"/>
                      <a:pt x="687619" y="177545"/>
                      <a:pt x="697450" y="125895"/>
                    </a:cubicBezTo>
                    <a:cubicBezTo>
                      <a:pt x="644076" y="70321"/>
                      <a:pt x="581716" y="28136"/>
                      <a:pt x="509964" y="0"/>
                    </a:cubicBezTo>
                    <a:close/>
                  </a:path>
                </a:pathLst>
              </a:custGeom>
              <a:solidFill>
                <a:srgbClr val="FEFCFC"/>
              </a:solidFill>
              <a:ln w="36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21" name="자유형: 도형 20">
                <a:extLst>
                  <a:ext uri="{FF2B5EF4-FFF2-40B4-BE49-F238E27FC236}">
                    <a16:creationId xmlns:a16="http://schemas.microsoft.com/office/drawing/2014/main" id="{DCF6F6E9-B527-482F-B191-FEE9F3AF9D48}"/>
                  </a:ext>
                </a:extLst>
              </p:cNvPr>
              <p:cNvSpPr/>
              <p:nvPr/>
            </p:nvSpPr>
            <p:spPr>
              <a:xfrm>
                <a:off x="8704170" y="639896"/>
                <a:ext cx="948498" cy="1555521"/>
              </a:xfrm>
              <a:custGeom>
                <a:avLst/>
                <a:gdLst>
                  <a:gd name="connsiteX0" fmla="*/ 578304 w 948498"/>
                  <a:gd name="connsiteY0" fmla="*/ 1547887 h 1555521"/>
                  <a:gd name="connsiteX1" fmla="*/ 477573 w 948498"/>
                  <a:gd name="connsiteY1" fmla="*/ 1363373 h 1555521"/>
                  <a:gd name="connsiteX2" fmla="*/ 421375 w 948498"/>
                  <a:gd name="connsiteY2" fmla="*/ 1279883 h 1555521"/>
                  <a:gd name="connsiteX3" fmla="*/ 406592 w 948498"/>
                  <a:gd name="connsiteY3" fmla="*/ 1252554 h 1555521"/>
                  <a:gd name="connsiteX4" fmla="*/ 422218 w 948498"/>
                  <a:gd name="connsiteY4" fmla="*/ 1190340 h 1555521"/>
                  <a:gd name="connsiteX5" fmla="*/ 463413 w 948498"/>
                  <a:gd name="connsiteY5" fmla="*/ 1121120 h 1555521"/>
                  <a:gd name="connsiteX6" fmla="*/ 459195 w 948498"/>
                  <a:gd name="connsiteY6" fmla="*/ 1007476 h 1555521"/>
                  <a:gd name="connsiteX7" fmla="*/ 438359 w 948498"/>
                  <a:gd name="connsiteY7" fmla="*/ 978020 h 1555521"/>
                  <a:gd name="connsiteX8" fmla="*/ 312610 w 948498"/>
                  <a:gd name="connsiteY8" fmla="*/ 906709 h 1555521"/>
                  <a:gd name="connsiteX9" fmla="*/ 126738 w 948498"/>
                  <a:gd name="connsiteY9" fmla="*/ 703192 h 1555521"/>
                  <a:gd name="connsiteX10" fmla="*/ 104692 w 948498"/>
                  <a:gd name="connsiteY10" fmla="*/ 688042 h 1555521"/>
                  <a:gd name="connsiteX11" fmla="*/ 3154 w 948498"/>
                  <a:gd name="connsiteY11" fmla="*/ 537570 h 1555521"/>
                  <a:gd name="connsiteX12" fmla="*/ 71788 w 948498"/>
                  <a:gd name="connsiteY12" fmla="*/ 523777 h 1555521"/>
                  <a:gd name="connsiteX13" fmla="*/ 93320 w 948498"/>
                  <a:gd name="connsiteY13" fmla="*/ 557892 h 1555521"/>
                  <a:gd name="connsiteX14" fmla="*/ 92037 w 948498"/>
                  <a:gd name="connsiteY14" fmla="*/ 537863 h 1555521"/>
                  <a:gd name="connsiteX15" fmla="*/ 76813 w 948498"/>
                  <a:gd name="connsiteY15" fmla="*/ 460719 h 1555521"/>
                  <a:gd name="connsiteX16" fmla="*/ 137670 w 948498"/>
                  <a:gd name="connsiteY16" fmla="*/ 332659 h 1555521"/>
                  <a:gd name="connsiteX17" fmla="*/ 234439 w 948498"/>
                  <a:gd name="connsiteY17" fmla="*/ 191284 h 1555521"/>
                  <a:gd name="connsiteX18" fmla="*/ 288620 w 948498"/>
                  <a:gd name="connsiteY18" fmla="*/ 95835 h 1555521"/>
                  <a:gd name="connsiteX19" fmla="*/ 309639 w 948498"/>
                  <a:gd name="connsiteY19" fmla="*/ 87362 h 1555521"/>
                  <a:gd name="connsiteX20" fmla="*/ 318003 w 948498"/>
                  <a:gd name="connsiteY20" fmla="*/ 107721 h 1555521"/>
                  <a:gd name="connsiteX21" fmla="*/ 386709 w 948498"/>
                  <a:gd name="connsiteY21" fmla="*/ 200455 h 1555521"/>
                  <a:gd name="connsiteX22" fmla="*/ 393863 w 948498"/>
                  <a:gd name="connsiteY22" fmla="*/ 218319 h 1555521"/>
                  <a:gd name="connsiteX23" fmla="*/ 374898 w 948498"/>
                  <a:gd name="connsiteY23" fmla="*/ 263622 h 1555521"/>
                  <a:gd name="connsiteX24" fmla="*/ 402006 w 948498"/>
                  <a:gd name="connsiteY24" fmla="*/ 325360 h 1555521"/>
                  <a:gd name="connsiteX25" fmla="*/ 437955 w 948498"/>
                  <a:gd name="connsiteY25" fmla="*/ 236184 h 1555521"/>
                  <a:gd name="connsiteX26" fmla="*/ 435167 w 948498"/>
                  <a:gd name="connsiteY26" fmla="*/ 169421 h 1555521"/>
                  <a:gd name="connsiteX27" fmla="*/ 404134 w 948498"/>
                  <a:gd name="connsiteY27" fmla="*/ 153904 h 1555521"/>
                  <a:gd name="connsiteX28" fmla="*/ 384985 w 948498"/>
                  <a:gd name="connsiteY28" fmla="*/ 42682 h 1555521"/>
                  <a:gd name="connsiteX29" fmla="*/ 447713 w 948498"/>
                  <a:gd name="connsiteY29" fmla="*/ 9337 h 1555521"/>
                  <a:gd name="connsiteX30" fmla="*/ 504865 w 948498"/>
                  <a:gd name="connsiteY30" fmla="*/ 37106 h 1555521"/>
                  <a:gd name="connsiteX31" fmla="*/ 519391 w 948498"/>
                  <a:gd name="connsiteY31" fmla="*/ 128997 h 1555521"/>
                  <a:gd name="connsiteX32" fmla="*/ 520932 w 948498"/>
                  <a:gd name="connsiteY32" fmla="*/ 143523 h 1555521"/>
                  <a:gd name="connsiteX33" fmla="*/ 529185 w 948498"/>
                  <a:gd name="connsiteY33" fmla="*/ 161681 h 1555521"/>
                  <a:gd name="connsiteX34" fmla="*/ 544776 w 948498"/>
                  <a:gd name="connsiteY34" fmla="*/ 147778 h 1555521"/>
                  <a:gd name="connsiteX35" fmla="*/ 563227 w 948498"/>
                  <a:gd name="connsiteY35" fmla="*/ 24561 h 1555521"/>
                  <a:gd name="connsiteX36" fmla="*/ 563814 w 948498"/>
                  <a:gd name="connsiteY36" fmla="*/ 2588 h 1555521"/>
                  <a:gd name="connsiteX37" fmla="*/ 586411 w 948498"/>
                  <a:gd name="connsiteY37" fmla="*/ 4935 h 1555521"/>
                  <a:gd name="connsiteX38" fmla="*/ 699100 w 948498"/>
                  <a:gd name="connsiteY38" fmla="*/ 161974 h 1555521"/>
                  <a:gd name="connsiteX39" fmla="*/ 694515 w 948498"/>
                  <a:gd name="connsiteY39" fmla="*/ 198620 h 1555521"/>
                  <a:gd name="connsiteX40" fmla="*/ 706950 w 948498"/>
                  <a:gd name="connsiteY40" fmla="*/ 220814 h 1555521"/>
                  <a:gd name="connsiteX41" fmla="*/ 852104 w 948498"/>
                  <a:gd name="connsiteY41" fmla="*/ 311273 h 1555521"/>
                  <a:gd name="connsiteX42" fmla="*/ 860541 w 948498"/>
                  <a:gd name="connsiteY42" fmla="*/ 362593 h 1555521"/>
                  <a:gd name="connsiteX43" fmla="*/ 849573 w 948498"/>
                  <a:gd name="connsiteY43" fmla="*/ 429135 h 1555521"/>
                  <a:gd name="connsiteX44" fmla="*/ 860064 w 948498"/>
                  <a:gd name="connsiteY44" fmla="*/ 407015 h 1555521"/>
                  <a:gd name="connsiteX45" fmla="*/ 905477 w 948498"/>
                  <a:gd name="connsiteY45" fmla="*/ 382071 h 1555521"/>
                  <a:gd name="connsiteX46" fmla="*/ 939776 w 948498"/>
                  <a:gd name="connsiteY46" fmla="*/ 413508 h 1555521"/>
                  <a:gd name="connsiteX47" fmla="*/ 909293 w 948498"/>
                  <a:gd name="connsiteY47" fmla="*/ 571501 h 1555521"/>
                  <a:gd name="connsiteX48" fmla="*/ 894216 w 948498"/>
                  <a:gd name="connsiteY48" fmla="*/ 601764 h 1555521"/>
                  <a:gd name="connsiteX49" fmla="*/ 696459 w 948498"/>
                  <a:gd name="connsiteY49" fmla="*/ 924059 h 1555521"/>
                  <a:gd name="connsiteX50" fmla="*/ 685417 w 948498"/>
                  <a:gd name="connsiteY50" fmla="*/ 951828 h 1555521"/>
                  <a:gd name="connsiteX51" fmla="*/ 706877 w 948498"/>
                  <a:gd name="connsiteY51" fmla="*/ 1092434 h 1555521"/>
                  <a:gd name="connsiteX52" fmla="*/ 775327 w 948498"/>
                  <a:gd name="connsiteY52" fmla="*/ 1158683 h 1555521"/>
                  <a:gd name="connsiteX53" fmla="*/ 793338 w 948498"/>
                  <a:gd name="connsiteY53" fmla="*/ 1203913 h 1555521"/>
                  <a:gd name="connsiteX54" fmla="*/ 741212 w 948498"/>
                  <a:gd name="connsiteY54" fmla="*/ 1274527 h 1555521"/>
                  <a:gd name="connsiteX55" fmla="*/ 622873 w 948498"/>
                  <a:gd name="connsiteY55" fmla="*/ 1511865 h 1555521"/>
                  <a:gd name="connsiteX56" fmla="*/ 611502 w 948498"/>
                  <a:gd name="connsiteY56" fmla="*/ 1544586 h 1555521"/>
                  <a:gd name="connsiteX57" fmla="*/ 578304 w 948498"/>
                  <a:gd name="connsiteY57" fmla="*/ 1547887 h 155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48498" h="1555521">
                    <a:moveTo>
                      <a:pt x="578304" y="1547887"/>
                    </a:moveTo>
                    <a:cubicBezTo>
                      <a:pt x="545509" y="1485967"/>
                      <a:pt x="518034" y="1421148"/>
                      <a:pt x="477573" y="1363373"/>
                    </a:cubicBezTo>
                    <a:cubicBezTo>
                      <a:pt x="458351" y="1335897"/>
                      <a:pt x="439826" y="1307908"/>
                      <a:pt x="421375" y="1279883"/>
                    </a:cubicBezTo>
                    <a:cubicBezTo>
                      <a:pt x="415689" y="1271262"/>
                      <a:pt x="410700" y="1262018"/>
                      <a:pt x="406592" y="1252554"/>
                    </a:cubicBezTo>
                    <a:cubicBezTo>
                      <a:pt x="394266" y="1224088"/>
                      <a:pt x="397751" y="1209342"/>
                      <a:pt x="422218" y="1190340"/>
                    </a:cubicBezTo>
                    <a:cubicBezTo>
                      <a:pt x="445145" y="1172512"/>
                      <a:pt x="457177" y="1148668"/>
                      <a:pt x="463413" y="1121120"/>
                    </a:cubicBezTo>
                    <a:cubicBezTo>
                      <a:pt x="464514" y="1116204"/>
                      <a:pt x="459671" y="1034328"/>
                      <a:pt x="459195" y="1007476"/>
                    </a:cubicBezTo>
                    <a:cubicBezTo>
                      <a:pt x="458901" y="991629"/>
                      <a:pt x="452225" y="984403"/>
                      <a:pt x="438359" y="978020"/>
                    </a:cubicBezTo>
                    <a:cubicBezTo>
                      <a:pt x="394523" y="957808"/>
                      <a:pt x="353035" y="933157"/>
                      <a:pt x="312610" y="906709"/>
                    </a:cubicBezTo>
                    <a:cubicBezTo>
                      <a:pt x="233118" y="854766"/>
                      <a:pt x="171602" y="786536"/>
                      <a:pt x="126738" y="703192"/>
                    </a:cubicBezTo>
                    <a:cubicBezTo>
                      <a:pt x="121603" y="693692"/>
                      <a:pt x="115844" y="689510"/>
                      <a:pt x="104692" y="688042"/>
                    </a:cubicBezTo>
                    <a:cubicBezTo>
                      <a:pt x="36572" y="679202"/>
                      <a:pt x="-13280" y="604626"/>
                      <a:pt x="3154" y="537570"/>
                    </a:cubicBezTo>
                    <a:cubicBezTo>
                      <a:pt x="10564" y="507416"/>
                      <a:pt x="45999" y="500226"/>
                      <a:pt x="71788" y="523777"/>
                    </a:cubicBezTo>
                    <a:cubicBezTo>
                      <a:pt x="81252" y="532434"/>
                      <a:pt x="87011" y="543769"/>
                      <a:pt x="93320" y="557892"/>
                    </a:cubicBezTo>
                    <a:cubicBezTo>
                      <a:pt x="96512" y="548684"/>
                      <a:pt x="93761" y="543292"/>
                      <a:pt x="92037" y="537863"/>
                    </a:cubicBezTo>
                    <a:cubicBezTo>
                      <a:pt x="83966" y="512735"/>
                      <a:pt x="79674" y="486837"/>
                      <a:pt x="76813" y="460719"/>
                    </a:cubicBezTo>
                    <a:cubicBezTo>
                      <a:pt x="70724" y="405658"/>
                      <a:pt x="90753" y="361676"/>
                      <a:pt x="137670" y="332659"/>
                    </a:cubicBezTo>
                    <a:cubicBezTo>
                      <a:pt x="191337" y="299498"/>
                      <a:pt x="224755" y="254635"/>
                      <a:pt x="234439" y="191284"/>
                    </a:cubicBezTo>
                    <a:cubicBezTo>
                      <a:pt x="240198" y="153391"/>
                      <a:pt x="260337" y="121770"/>
                      <a:pt x="288620" y="95835"/>
                    </a:cubicBezTo>
                    <a:cubicBezTo>
                      <a:pt x="294379" y="90553"/>
                      <a:pt x="301018" y="84464"/>
                      <a:pt x="309639" y="87362"/>
                    </a:cubicBezTo>
                    <a:cubicBezTo>
                      <a:pt x="319250" y="90590"/>
                      <a:pt x="317929" y="99980"/>
                      <a:pt x="318003" y="107721"/>
                    </a:cubicBezTo>
                    <a:cubicBezTo>
                      <a:pt x="318516" y="155298"/>
                      <a:pt x="342213" y="185965"/>
                      <a:pt x="386709" y="200455"/>
                    </a:cubicBezTo>
                    <a:cubicBezTo>
                      <a:pt x="398338" y="204233"/>
                      <a:pt x="401786" y="207021"/>
                      <a:pt x="393863" y="218319"/>
                    </a:cubicBezTo>
                    <a:cubicBezTo>
                      <a:pt x="384362" y="231818"/>
                      <a:pt x="378052" y="247152"/>
                      <a:pt x="374898" y="263622"/>
                    </a:cubicBezTo>
                    <a:cubicBezTo>
                      <a:pt x="369945" y="289667"/>
                      <a:pt x="378089" y="309072"/>
                      <a:pt x="402006" y="325360"/>
                    </a:cubicBezTo>
                    <a:cubicBezTo>
                      <a:pt x="390011" y="285375"/>
                      <a:pt x="410590" y="259220"/>
                      <a:pt x="437955" y="236184"/>
                    </a:cubicBezTo>
                    <a:cubicBezTo>
                      <a:pt x="464367" y="213954"/>
                      <a:pt x="463560" y="189376"/>
                      <a:pt x="435167" y="169421"/>
                    </a:cubicBezTo>
                    <a:cubicBezTo>
                      <a:pt x="425630" y="162708"/>
                      <a:pt x="415029" y="158049"/>
                      <a:pt x="404134" y="153904"/>
                    </a:cubicBezTo>
                    <a:cubicBezTo>
                      <a:pt x="357033" y="136003"/>
                      <a:pt x="346395" y="75146"/>
                      <a:pt x="384985" y="42682"/>
                    </a:cubicBezTo>
                    <a:cubicBezTo>
                      <a:pt x="403400" y="27202"/>
                      <a:pt x="424860" y="16454"/>
                      <a:pt x="447713" y="9337"/>
                    </a:cubicBezTo>
                    <a:cubicBezTo>
                      <a:pt x="475408" y="717"/>
                      <a:pt x="493566" y="10364"/>
                      <a:pt x="504865" y="37106"/>
                    </a:cubicBezTo>
                    <a:cubicBezTo>
                      <a:pt x="517337" y="66599"/>
                      <a:pt x="515026" y="98293"/>
                      <a:pt x="519391" y="128997"/>
                    </a:cubicBezTo>
                    <a:cubicBezTo>
                      <a:pt x="520088" y="133839"/>
                      <a:pt x="519391" y="139011"/>
                      <a:pt x="520932" y="143523"/>
                    </a:cubicBezTo>
                    <a:cubicBezTo>
                      <a:pt x="523096" y="149906"/>
                      <a:pt x="519721" y="160580"/>
                      <a:pt x="529185" y="161681"/>
                    </a:cubicBezTo>
                    <a:cubicBezTo>
                      <a:pt x="536999" y="162598"/>
                      <a:pt x="541071" y="153867"/>
                      <a:pt x="544776" y="147778"/>
                    </a:cubicBezTo>
                    <a:cubicBezTo>
                      <a:pt x="568216" y="109371"/>
                      <a:pt x="574415" y="68250"/>
                      <a:pt x="563227" y="24561"/>
                    </a:cubicBezTo>
                    <a:cubicBezTo>
                      <a:pt x="561356" y="17224"/>
                      <a:pt x="555597" y="8787"/>
                      <a:pt x="563814" y="2588"/>
                    </a:cubicBezTo>
                    <a:cubicBezTo>
                      <a:pt x="571114" y="-2915"/>
                      <a:pt x="579478" y="1560"/>
                      <a:pt x="586411" y="4935"/>
                    </a:cubicBezTo>
                    <a:cubicBezTo>
                      <a:pt x="652110" y="36996"/>
                      <a:pt x="687068" y="91323"/>
                      <a:pt x="699100" y="161974"/>
                    </a:cubicBezTo>
                    <a:cubicBezTo>
                      <a:pt x="701228" y="174557"/>
                      <a:pt x="702475" y="186332"/>
                      <a:pt x="694515" y="198620"/>
                    </a:cubicBezTo>
                    <a:cubicBezTo>
                      <a:pt x="686848" y="210432"/>
                      <a:pt x="694845" y="219163"/>
                      <a:pt x="706950" y="220814"/>
                    </a:cubicBezTo>
                    <a:cubicBezTo>
                      <a:pt x="768981" y="229251"/>
                      <a:pt x="809259" y="272536"/>
                      <a:pt x="852104" y="311273"/>
                    </a:cubicBezTo>
                    <a:cubicBezTo>
                      <a:pt x="872903" y="330055"/>
                      <a:pt x="873050" y="337685"/>
                      <a:pt x="860541" y="362593"/>
                    </a:cubicBezTo>
                    <a:cubicBezTo>
                      <a:pt x="850527" y="382548"/>
                      <a:pt x="846015" y="403311"/>
                      <a:pt x="849573" y="429135"/>
                    </a:cubicBezTo>
                    <a:cubicBezTo>
                      <a:pt x="854012" y="419671"/>
                      <a:pt x="856506" y="413031"/>
                      <a:pt x="860064" y="407015"/>
                    </a:cubicBezTo>
                    <a:cubicBezTo>
                      <a:pt x="870225" y="389848"/>
                      <a:pt x="885009" y="380274"/>
                      <a:pt x="905477" y="382071"/>
                    </a:cubicBezTo>
                    <a:cubicBezTo>
                      <a:pt x="924699" y="383722"/>
                      <a:pt x="934787" y="397221"/>
                      <a:pt x="939776" y="413508"/>
                    </a:cubicBezTo>
                    <a:cubicBezTo>
                      <a:pt x="957457" y="471284"/>
                      <a:pt x="948727" y="524731"/>
                      <a:pt x="909293" y="571501"/>
                    </a:cubicBezTo>
                    <a:cubicBezTo>
                      <a:pt x="901516" y="580709"/>
                      <a:pt x="896564" y="590026"/>
                      <a:pt x="894216" y="601764"/>
                    </a:cubicBezTo>
                    <a:cubicBezTo>
                      <a:pt x="868208" y="733639"/>
                      <a:pt x="801555" y="840790"/>
                      <a:pt x="696459" y="924059"/>
                    </a:cubicBezTo>
                    <a:cubicBezTo>
                      <a:pt x="686334" y="932093"/>
                      <a:pt x="683583" y="939576"/>
                      <a:pt x="685417" y="951828"/>
                    </a:cubicBezTo>
                    <a:cubicBezTo>
                      <a:pt x="690773" y="987447"/>
                      <a:pt x="704859" y="1087592"/>
                      <a:pt x="706877" y="1092434"/>
                    </a:cubicBezTo>
                    <a:cubicBezTo>
                      <a:pt x="720156" y="1124421"/>
                      <a:pt x="740882" y="1148522"/>
                      <a:pt x="775327" y="1158683"/>
                    </a:cubicBezTo>
                    <a:cubicBezTo>
                      <a:pt x="803609" y="1167010"/>
                      <a:pt x="808121" y="1177978"/>
                      <a:pt x="793338" y="1203913"/>
                    </a:cubicBezTo>
                    <a:cubicBezTo>
                      <a:pt x="778775" y="1229444"/>
                      <a:pt x="759407" y="1251600"/>
                      <a:pt x="741212" y="1274527"/>
                    </a:cubicBezTo>
                    <a:cubicBezTo>
                      <a:pt x="685051" y="1345361"/>
                      <a:pt x="645433" y="1424303"/>
                      <a:pt x="622873" y="1511865"/>
                    </a:cubicBezTo>
                    <a:cubicBezTo>
                      <a:pt x="620012" y="1523016"/>
                      <a:pt x="615317" y="1533691"/>
                      <a:pt x="611502" y="1544586"/>
                    </a:cubicBezTo>
                    <a:cubicBezTo>
                      <a:pt x="601891" y="1558892"/>
                      <a:pt x="590592" y="1558268"/>
                      <a:pt x="578304" y="1547887"/>
                    </a:cubicBezTo>
                    <a:close/>
                  </a:path>
                </a:pathLst>
              </a:custGeom>
              <a:solidFill>
                <a:srgbClr val="F4AB93"/>
              </a:solidFill>
              <a:ln w="36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22" name="자유형: 도형 21">
                <a:extLst>
                  <a:ext uri="{FF2B5EF4-FFF2-40B4-BE49-F238E27FC236}">
                    <a16:creationId xmlns:a16="http://schemas.microsoft.com/office/drawing/2014/main" id="{5C9EBE0D-CD09-4465-AE7B-9A65331DAC88}"/>
                  </a:ext>
                </a:extLst>
              </p:cNvPr>
              <p:cNvSpPr/>
              <p:nvPr/>
            </p:nvSpPr>
            <p:spPr>
              <a:xfrm>
                <a:off x="10163345" y="2753578"/>
                <a:ext cx="241769" cy="205337"/>
              </a:xfrm>
              <a:custGeom>
                <a:avLst/>
                <a:gdLst>
                  <a:gd name="connsiteX0" fmla="*/ 221667 w 241769"/>
                  <a:gd name="connsiteY0" fmla="*/ 151096 h 205337"/>
                  <a:gd name="connsiteX1" fmla="*/ 113306 w 241769"/>
                  <a:gd name="connsiteY1" fmla="*/ 0 h 205337"/>
                  <a:gd name="connsiteX2" fmla="*/ 7109 w 241769"/>
                  <a:gd name="connsiteY2" fmla="*/ 46147 h 205337"/>
                  <a:gd name="connsiteX3" fmla="*/ 1424 w 241769"/>
                  <a:gd name="connsiteY3" fmla="*/ 65185 h 205337"/>
                  <a:gd name="connsiteX4" fmla="*/ 1424 w 241769"/>
                  <a:gd name="connsiteY4" fmla="*/ 65185 h 205337"/>
                  <a:gd name="connsiteX5" fmla="*/ 1424 w 241769"/>
                  <a:gd name="connsiteY5" fmla="*/ 65185 h 205337"/>
                  <a:gd name="connsiteX6" fmla="*/ 72588 w 241769"/>
                  <a:gd name="connsiteY6" fmla="*/ 201535 h 205337"/>
                  <a:gd name="connsiteX7" fmla="*/ 241769 w 241769"/>
                  <a:gd name="connsiteY7" fmla="*/ 168301 h 205337"/>
                  <a:gd name="connsiteX8" fmla="*/ 221667 w 241769"/>
                  <a:gd name="connsiteY8" fmla="*/ 151096 h 20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769" h="205337">
                    <a:moveTo>
                      <a:pt x="221667" y="151096"/>
                    </a:moveTo>
                    <a:cubicBezTo>
                      <a:pt x="185608" y="100694"/>
                      <a:pt x="149439" y="50365"/>
                      <a:pt x="113306" y="0"/>
                    </a:cubicBezTo>
                    <a:cubicBezTo>
                      <a:pt x="72258" y="2384"/>
                      <a:pt x="37372" y="18782"/>
                      <a:pt x="7109" y="46147"/>
                    </a:cubicBezTo>
                    <a:cubicBezTo>
                      <a:pt x="1056" y="51613"/>
                      <a:pt x="-1988" y="57262"/>
                      <a:pt x="1424" y="65185"/>
                    </a:cubicBezTo>
                    <a:cubicBezTo>
                      <a:pt x="1424" y="65185"/>
                      <a:pt x="1424" y="65185"/>
                      <a:pt x="1424" y="65185"/>
                    </a:cubicBezTo>
                    <a:cubicBezTo>
                      <a:pt x="1424" y="65185"/>
                      <a:pt x="1424" y="65185"/>
                      <a:pt x="1424" y="65185"/>
                    </a:cubicBezTo>
                    <a:cubicBezTo>
                      <a:pt x="43682" y="116798"/>
                      <a:pt x="51019" y="157149"/>
                      <a:pt x="72588" y="201535"/>
                    </a:cubicBezTo>
                    <a:cubicBezTo>
                      <a:pt x="133298" y="212540"/>
                      <a:pt x="189239" y="199114"/>
                      <a:pt x="241769" y="168301"/>
                    </a:cubicBezTo>
                    <a:cubicBezTo>
                      <a:pt x="231571" y="166613"/>
                      <a:pt x="227023" y="158543"/>
                      <a:pt x="221667" y="151096"/>
                    </a:cubicBezTo>
                    <a:close/>
                  </a:path>
                </a:pathLst>
              </a:custGeom>
              <a:solidFill>
                <a:schemeClr val="accent4">
                  <a:lumMod val="50000"/>
                </a:schemeClr>
              </a:solidFill>
              <a:ln w="36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grpSp>
        <p:grpSp>
          <p:nvGrpSpPr>
            <p:cNvPr id="7" name="그룹 6">
              <a:extLst>
                <a:ext uri="{FF2B5EF4-FFF2-40B4-BE49-F238E27FC236}">
                  <a16:creationId xmlns:a16="http://schemas.microsoft.com/office/drawing/2014/main" id="{5F517699-9D62-4882-9392-D4B0F18DE0D6}"/>
                </a:ext>
              </a:extLst>
            </p:cNvPr>
            <p:cNvGrpSpPr/>
            <p:nvPr/>
          </p:nvGrpSpPr>
          <p:grpSpPr>
            <a:xfrm>
              <a:off x="9232273" y="2240828"/>
              <a:ext cx="1014914" cy="1246329"/>
              <a:chOff x="9232273" y="2240828"/>
              <a:chExt cx="1014914" cy="1246329"/>
            </a:xfrm>
          </p:grpSpPr>
          <p:sp>
            <p:nvSpPr>
              <p:cNvPr id="9" name="자유형: 도형 8">
                <a:extLst>
                  <a:ext uri="{FF2B5EF4-FFF2-40B4-BE49-F238E27FC236}">
                    <a16:creationId xmlns:a16="http://schemas.microsoft.com/office/drawing/2014/main" id="{7B626A27-FCD6-40CA-8DB4-0D1A6A38221C}"/>
                  </a:ext>
                </a:extLst>
              </p:cNvPr>
              <p:cNvSpPr/>
              <p:nvPr/>
            </p:nvSpPr>
            <p:spPr>
              <a:xfrm>
                <a:off x="9232273" y="2240828"/>
                <a:ext cx="1014914" cy="988012"/>
              </a:xfrm>
              <a:custGeom>
                <a:avLst/>
                <a:gdLst>
                  <a:gd name="connsiteX0" fmla="*/ 1014298 w 1014914"/>
                  <a:gd name="connsiteY0" fmla="*/ 958960 h 988012"/>
                  <a:gd name="connsiteX1" fmla="*/ 791560 w 1014914"/>
                  <a:gd name="connsiteY1" fmla="*/ 136348 h 988012"/>
                  <a:gd name="connsiteX2" fmla="*/ 791487 w 1014914"/>
                  <a:gd name="connsiteY2" fmla="*/ 130882 h 988012"/>
                  <a:gd name="connsiteX3" fmla="*/ 791487 w 1014914"/>
                  <a:gd name="connsiteY3" fmla="*/ 130882 h 988012"/>
                  <a:gd name="connsiteX4" fmla="*/ 761921 w 1014914"/>
                  <a:gd name="connsiteY4" fmla="*/ 18009 h 988012"/>
                  <a:gd name="connsiteX5" fmla="*/ 735472 w 1014914"/>
                  <a:gd name="connsiteY5" fmla="*/ 2603 h 988012"/>
                  <a:gd name="connsiteX6" fmla="*/ 634595 w 1014914"/>
                  <a:gd name="connsiteY6" fmla="*/ 34297 h 988012"/>
                  <a:gd name="connsiteX7" fmla="*/ 464313 w 1014914"/>
                  <a:gd name="connsiteY7" fmla="*/ 89247 h 988012"/>
                  <a:gd name="connsiteX8" fmla="*/ 88241 w 1014914"/>
                  <a:gd name="connsiteY8" fmla="*/ 210374 h 988012"/>
                  <a:gd name="connsiteX9" fmla="*/ 16783 w 1014914"/>
                  <a:gd name="connsiteY9" fmla="*/ 253036 h 988012"/>
                  <a:gd name="connsiteX10" fmla="*/ 6108 w 1014914"/>
                  <a:gd name="connsiteY10" fmla="*/ 316937 h 988012"/>
                  <a:gd name="connsiteX11" fmla="*/ 84426 w 1014914"/>
                  <a:gd name="connsiteY11" fmla="*/ 232457 h 988012"/>
                  <a:gd name="connsiteX12" fmla="*/ 293921 w 1014914"/>
                  <a:gd name="connsiteY12" fmla="*/ 167675 h 988012"/>
                  <a:gd name="connsiteX13" fmla="*/ 721680 w 1014914"/>
                  <a:gd name="connsiteY13" fmla="*/ 35727 h 988012"/>
                  <a:gd name="connsiteX14" fmla="*/ 741525 w 1014914"/>
                  <a:gd name="connsiteY14" fmla="*/ 46805 h 988012"/>
                  <a:gd name="connsiteX15" fmla="*/ 1000836 w 1014914"/>
                  <a:gd name="connsiteY15" fmla="*/ 988013 h 988012"/>
                  <a:gd name="connsiteX16" fmla="*/ 1014298 w 1014914"/>
                  <a:gd name="connsiteY16" fmla="*/ 958960 h 98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14914" h="988012">
                    <a:moveTo>
                      <a:pt x="1014298" y="958960"/>
                    </a:moveTo>
                    <a:cubicBezTo>
                      <a:pt x="1004944" y="922497"/>
                      <a:pt x="830371" y="286894"/>
                      <a:pt x="791560" y="136348"/>
                    </a:cubicBezTo>
                    <a:cubicBezTo>
                      <a:pt x="791120" y="134624"/>
                      <a:pt x="791487" y="132716"/>
                      <a:pt x="791487" y="130882"/>
                    </a:cubicBezTo>
                    <a:cubicBezTo>
                      <a:pt x="791487" y="130882"/>
                      <a:pt x="791487" y="130882"/>
                      <a:pt x="791487" y="130882"/>
                    </a:cubicBezTo>
                    <a:cubicBezTo>
                      <a:pt x="781509" y="93282"/>
                      <a:pt x="770835" y="55829"/>
                      <a:pt x="761921" y="18009"/>
                    </a:cubicBezTo>
                    <a:cubicBezTo>
                      <a:pt x="758069" y="1759"/>
                      <a:pt x="753154" y="-3817"/>
                      <a:pt x="735472" y="2603"/>
                    </a:cubicBezTo>
                    <a:cubicBezTo>
                      <a:pt x="702348" y="14598"/>
                      <a:pt x="668270" y="23878"/>
                      <a:pt x="634595" y="34297"/>
                    </a:cubicBezTo>
                    <a:cubicBezTo>
                      <a:pt x="577846" y="52601"/>
                      <a:pt x="521062" y="70979"/>
                      <a:pt x="464313" y="89247"/>
                    </a:cubicBezTo>
                    <a:cubicBezTo>
                      <a:pt x="338931" y="129598"/>
                      <a:pt x="213513" y="169729"/>
                      <a:pt x="88241" y="210374"/>
                    </a:cubicBezTo>
                    <a:cubicBezTo>
                      <a:pt x="61353" y="219104"/>
                      <a:pt x="35785" y="231026"/>
                      <a:pt x="16783" y="253036"/>
                    </a:cubicBezTo>
                    <a:cubicBezTo>
                      <a:pt x="496" y="271891"/>
                      <a:pt x="-5667" y="293094"/>
                      <a:pt x="6108" y="316937"/>
                    </a:cubicBezTo>
                    <a:cubicBezTo>
                      <a:pt x="11060" y="269176"/>
                      <a:pt x="43818" y="247057"/>
                      <a:pt x="84426" y="232457"/>
                    </a:cubicBezTo>
                    <a:cubicBezTo>
                      <a:pt x="153280" y="207733"/>
                      <a:pt x="223747" y="188181"/>
                      <a:pt x="293921" y="167675"/>
                    </a:cubicBezTo>
                    <a:cubicBezTo>
                      <a:pt x="437168" y="125820"/>
                      <a:pt x="577480" y="74501"/>
                      <a:pt x="721680" y="35727"/>
                    </a:cubicBezTo>
                    <a:cubicBezTo>
                      <a:pt x="733601" y="32499"/>
                      <a:pt x="737930" y="33673"/>
                      <a:pt x="741525" y="46805"/>
                    </a:cubicBezTo>
                    <a:cubicBezTo>
                      <a:pt x="790790" y="228495"/>
                      <a:pt x="988070" y="941609"/>
                      <a:pt x="1000836" y="988013"/>
                    </a:cubicBezTo>
                    <a:cubicBezTo>
                      <a:pt x="1009603" y="977705"/>
                      <a:pt x="1017160" y="970185"/>
                      <a:pt x="1014298" y="958960"/>
                    </a:cubicBezTo>
                    <a:close/>
                  </a:path>
                </a:pathLst>
              </a:custGeom>
              <a:solidFill>
                <a:srgbClr val="AC342A"/>
              </a:solidFill>
              <a:ln w="36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10" name="자유형: 도형 9">
                <a:extLst>
                  <a:ext uri="{FF2B5EF4-FFF2-40B4-BE49-F238E27FC236}">
                    <a16:creationId xmlns:a16="http://schemas.microsoft.com/office/drawing/2014/main" id="{06C0D5A2-F7D4-4055-920C-76E4E8AF2782}"/>
                  </a:ext>
                </a:extLst>
              </p:cNvPr>
              <p:cNvSpPr/>
              <p:nvPr/>
            </p:nvSpPr>
            <p:spPr>
              <a:xfrm>
                <a:off x="9238638" y="2275035"/>
                <a:ext cx="984135" cy="1003657"/>
              </a:xfrm>
              <a:custGeom>
                <a:avLst/>
                <a:gdLst>
                  <a:gd name="connsiteX0" fmla="*/ 982879 w 984135"/>
                  <a:gd name="connsiteY0" fmla="*/ 932456 h 1003657"/>
                  <a:gd name="connsiteX1" fmla="*/ 735123 w 984135"/>
                  <a:gd name="connsiteY1" fmla="*/ 12599 h 1003657"/>
                  <a:gd name="connsiteX2" fmla="*/ 715278 w 984135"/>
                  <a:gd name="connsiteY2" fmla="*/ 1520 h 1003657"/>
                  <a:gd name="connsiteX3" fmla="*/ 287520 w 984135"/>
                  <a:gd name="connsiteY3" fmla="*/ 133468 h 1003657"/>
                  <a:gd name="connsiteX4" fmla="*/ 78024 w 984135"/>
                  <a:gd name="connsiteY4" fmla="*/ 198250 h 1003657"/>
                  <a:gd name="connsiteX5" fmla="*/ 0 w 984135"/>
                  <a:gd name="connsiteY5" fmla="*/ 280750 h 1003657"/>
                  <a:gd name="connsiteX6" fmla="*/ 652954 w 984135"/>
                  <a:gd name="connsiteY6" fmla="*/ 92017 h 1003657"/>
                  <a:gd name="connsiteX7" fmla="*/ 702586 w 984135"/>
                  <a:gd name="connsiteY7" fmla="*/ 119162 h 1003657"/>
                  <a:gd name="connsiteX8" fmla="*/ 945572 w 984135"/>
                  <a:gd name="connsiteY8" fmla="*/ 1003658 h 1003657"/>
                  <a:gd name="connsiteX9" fmla="*/ 983466 w 984135"/>
                  <a:gd name="connsiteY9" fmla="*/ 953806 h 1003657"/>
                  <a:gd name="connsiteX10" fmla="*/ 982879 w 984135"/>
                  <a:gd name="connsiteY10" fmla="*/ 932456 h 100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4135" h="1003657">
                    <a:moveTo>
                      <a:pt x="982879" y="932456"/>
                    </a:moveTo>
                    <a:cubicBezTo>
                      <a:pt x="964868" y="863456"/>
                      <a:pt x="782114" y="185888"/>
                      <a:pt x="735123" y="12599"/>
                    </a:cubicBezTo>
                    <a:cubicBezTo>
                      <a:pt x="731565" y="-570"/>
                      <a:pt x="727236" y="-1708"/>
                      <a:pt x="715278" y="1520"/>
                    </a:cubicBezTo>
                    <a:cubicBezTo>
                      <a:pt x="571078" y="40331"/>
                      <a:pt x="430729" y="91613"/>
                      <a:pt x="287520" y="133468"/>
                    </a:cubicBezTo>
                    <a:cubicBezTo>
                      <a:pt x="217346" y="153974"/>
                      <a:pt x="146878" y="173526"/>
                      <a:pt x="78024" y="198250"/>
                    </a:cubicBezTo>
                    <a:cubicBezTo>
                      <a:pt x="38003" y="212630"/>
                      <a:pt x="5686" y="234383"/>
                      <a:pt x="0" y="280750"/>
                    </a:cubicBezTo>
                    <a:cubicBezTo>
                      <a:pt x="807" y="282180"/>
                      <a:pt x="436122" y="156322"/>
                      <a:pt x="652954" y="92017"/>
                    </a:cubicBezTo>
                    <a:cubicBezTo>
                      <a:pt x="691654" y="80535"/>
                      <a:pt x="692021" y="80498"/>
                      <a:pt x="702586" y="119162"/>
                    </a:cubicBezTo>
                    <a:cubicBezTo>
                      <a:pt x="743890" y="270295"/>
                      <a:pt x="922719" y="921672"/>
                      <a:pt x="945572" y="1003658"/>
                    </a:cubicBezTo>
                    <a:cubicBezTo>
                      <a:pt x="962960" y="988104"/>
                      <a:pt x="969343" y="972551"/>
                      <a:pt x="983466" y="953806"/>
                    </a:cubicBezTo>
                    <a:cubicBezTo>
                      <a:pt x="984163" y="946689"/>
                      <a:pt x="984750" y="939720"/>
                      <a:pt x="982879" y="932456"/>
                    </a:cubicBezTo>
                    <a:close/>
                  </a:path>
                </a:pathLst>
              </a:custGeom>
              <a:solidFill>
                <a:srgbClr val="FEFEFE"/>
              </a:solidFill>
              <a:ln w="36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11" name="자유형: 도형 10">
                <a:extLst>
                  <a:ext uri="{FF2B5EF4-FFF2-40B4-BE49-F238E27FC236}">
                    <a16:creationId xmlns:a16="http://schemas.microsoft.com/office/drawing/2014/main" id="{35543E65-B978-40F6-816C-AECA6A584570}"/>
                  </a:ext>
                </a:extLst>
              </p:cNvPr>
              <p:cNvSpPr/>
              <p:nvPr/>
            </p:nvSpPr>
            <p:spPr>
              <a:xfrm>
                <a:off x="9241022" y="2351240"/>
                <a:ext cx="943904" cy="1135917"/>
              </a:xfrm>
              <a:custGeom>
                <a:avLst/>
                <a:gdLst>
                  <a:gd name="connsiteX0" fmla="*/ 942602 w 943904"/>
                  <a:gd name="connsiteY0" fmla="*/ 897006 h 1135917"/>
                  <a:gd name="connsiteX1" fmla="*/ 704860 w 943904"/>
                  <a:gd name="connsiteY1" fmla="*/ 27110 h 1135917"/>
                  <a:gd name="connsiteX2" fmla="*/ 661941 w 943904"/>
                  <a:gd name="connsiteY2" fmla="*/ 3339 h 1135917"/>
                  <a:gd name="connsiteX3" fmla="*/ 24761 w 943904"/>
                  <a:gd name="connsiteY3" fmla="*/ 192513 h 1135917"/>
                  <a:gd name="connsiteX4" fmla="*/ 0 w 943904"/>
                  <a:gd name="connsiteY4" fmla="*/ 208800 h 1135917"/>
                  <a:gd name="connsiteX5" fmla="*/ 290565 w 943904"/>
                  <a:gd name="connsiteY5" fmla="*/ 1121431 h 1135917"/>
                  <a:gd name="connsiteX6" fmla="*/ 312904 w 943904"/>
                  <a:gd name="connsiteY6" fmla="*/ 1134050 h 1135917"/>
                  <a:gd name="connsiteX7" fmla="*/ 935815 w 943904"/>
                  <a:gd name="connsiteY7" fmla="*/ 927416 h 1135917"/>
                  <a:gd name="connsiteX8" fmla="*/ 942602 w 943904"/>
                  <a:gd name="connsiteY8" fmla="*/ 897006 h 113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3904" h="1135917">
                    <a:moveTo>
                      <a:pt x="942602" y="897006"/>
                    </a:moveTo>
                    <a:cubicBezTo>
                      <a:pt x="923710" y="827529"/>
                      <a:pt x="743780" y="172080"/>
                      <a:pt x="704860" y="27110"/>
                    </a:cubicBezTo>
                    <a:cubicBezTo>
                      <a:pt x="697707" y="442"/>
                      <a:pt x="688720" y="-4401"/>
                      <a:pt x="661941" y="3339"/>
                    </a:cubicBezTo>
                    <a:cubicBezTo>
                      <a:pt x="616198" y="16582"/>
                      <a:pt x="82206" y="175859"/>
                      <a:pt x="24761" y="192513"/>
                    </a:cubicBezTo>
                    <a:cubicBezTo>
                      <a:pt x="15114" y="195301"/>
                      <a:pt x="3852" y="196731"/>
                      <a:pt x="0" y="208800"/>
                    </a:cubicBezTo>
                    <a:cubicBezTo>
                      <a:pt x="5282" y="242071"/>
                      <a:pt x="265070" y="1040546"/>
                      <a:pt x="290565" y="1121431"/>
                    </a:cubicBezTo>
                    <a:cubicBezTo>
                      <a:pt x="294526" y="1133977"/>
                      <a:pt x="298048" y="1138966"/>
                      <a:pt x="312904" y="1134050"/>
                    </a:cubicBezTo>
                    <a:cubicBezTo>
                      <a:pt x="429372" y="1095680"/>
                      <a:pt x="913328" y="941282"/>
                      <a:pt x="935815" y="927416"/>
                    </a:cubicBezTo>
                    <a:cubicBezTo>
                      <a:pt x="943959" y="922647"/>
                      <a:pt x="945389" y="907167"/>
                      <a:pt x="942602" y="897006"/>
                    </a:cubicBezTo>
                    <a:close/>
                  </a:path>
                </a:pathLst>
              </a:custGeom>
              <a:solidFill>
                <a:srgbClr val="DC5849"/>
              </a:solidFill>
              <a:ln w="36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12" name="자유형: 도형 11">
                <a:extLst>
                  <a:ext uri="{FF2B5EF4-FFF2-40B4-BE49-F238E27FC236}">
                    <a16:creationId xmlns:a16="http://schemas.microsoft.com/office/drawing/2014/main" id="{8A97B7CD-5E37-44DA-A4DE-D5EF768C2CB1}"/>
                  </a:ext>
                </a:extLst>
              </p:cNvPr>
              <p:cNvSpPr/>
              <p:nvPr/>
            </p:nvSpPr>
            <p:spPr>
              <a:xfrm>
                <a:off x="9449297" y="2554354"/>
                <a:ext cx="406061" cy="312708"/>
              </a:xfrm>
              <a:custGeom>
                <a:avLst/>
                <a:gdLst>
                  <a:gd name="connsiteX0" fmla="*/ 2174 w 406061"/>
                  <a:gd name="connsiteY0" fmla="*/ 136240 h 312708"/>
                  <a:gd name="connsiteX1" fmla="*/ 15710 w 406061"/>
                  <a:gd name="connsiteY1" fmla="*/ 109938 h 312708"/>
                  <a:gd name="connsiteX2" fmla="*/ 329165 w 406061"/>
                  <a:gd name="connsiteY2" fmla="*/ 2274 h 312708"/>
                  <a:gd name="connsiteX3" fmla="*/ 356310 w 406061"/>
                  <a:gd name="connsiteY3" fmla="*/ 22487 h 312708"/>
                  <a:gd name="connsiteX4" fmla="*/ 401283 w 406061"/>
                  <a:gd name="connsiteY4" fmla="*/ 170025 h 312708"/>
                  <a:gd name="connsiteX5" fmla="*/ 391746 w 406061"/>
                  <a:gd name="connsiteY5" fmla="*/ 206598 h 312708"/>
                  <a:gd name="connsiteX6" fmla="*/ 92927 w 406061"/>
                  <a:gd name="connsiteY6" fmla="*/ 311254 h 312708"/>
                  <a:gd name="connsiteX7" fmla="*/ 59253 w 406061"/>
                  <a:gd name="connsiteY7" fmla="*/ 295150 h 312708"/>
                  <a:gd name="connsiteX8" fmla="*/ 2174 w 406061"/>
                  <a:gd name="connsiteY8" fmla="*/ 136240 h 31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061" h="312708">
                    <a:moveTo>
                      <a:pt x="2174" y="136240"/>
                    </a:moveTo>
                    <a:cubicBezTo>
                      <a:pt x="-2888" y="120943"/>
                      <a:pt x="597" y="115074"/>
                      <a:pt x="15710" y="109938"/>
                    </a:cubicBezTo>
                    <a:cubicBezTo>
                      <a:pt x="120403" y="74613"/>
                      <a:pt x="224802" y="38480"/>
                      <a:pt x="329165" y="2274"/>
                    </a:cubicBezTo>
                    <a:cubicBezTo>
                      <a:pt x="345195" y="-3301"/>
                      <a:pt x="348533" y="624"/>
                      <a:pt x="356310" y="22487"/>
                    </a:cubicBezTo>
                    <a:cubicBezTo>
                      <a:pt x="379824" y="88589"/>
                      <a:pt x="387161" y="117935"/>
                      <a:pt x="401283" y="170025"/>
                    </a:cubicBezTo>
                    <a:cubicBezTo>
                      <a:pt x="407740" y="193869"/>
                      <a:pt x="410234" y="200691"/>
                      <a:pt x="391746" y="206598"/>
                    </a:cubicBezTo>
                    <a:cubicBezTo>
                      <a:pt x="320214" y="229414"/>
                      <a:pt x="177775" y="282017"/>
                      <a:pt x="92927" y="311254"/>
                    </a:cubicBezTo>
                    <a:cubicBezTo>
                      <a:pt x="79171" y="315986"/>
                      <a:pt x="64205" y="308796"/>
                      <a:pt x="59253" y="295150"/>
                    </a:cubicBezTo>
                    <a:cubicBezTo>
                      <a:pt x="41388" y="245812"/>
                      <a:pt x="16187" y="178498"/>
                      <a:pt x="2174" y="136240"/>
                    </a:cubicBezTo>
                    <a:close/>
                  </a:path>
                </a:pathLst>
              </a:custGeom>
              <a:solidFill>
                <a:srgbClr val="DE7265"/>
              </a:solidFill>
              <a:ln w="36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grpSp>
        <p:sp>
          <p:nvSpPr>
            <p:cNvPr id="8" name="자유형: 도형 7">
              <a:extLst>
                <a:ext uri="{FF2B5EF4-FFF2-40B4-BE49-F238E27FC236}">
                  <a16:creationId xmlns:a16="http://schemas.microsoft.com/office/drawing/2014/main" id="{5EF2C35C-202C-4E6A-872F-2FAED9D6B2E9}"/>
                </a:ext>
              </a:extLst>
            </p:cNvPr>
            <p:cNvSpPr/>
            <p:nvPr/>
          </p:nvSpPr>
          <p:spPr>
            <a:xfrm>
              <a:off x="9341642" y="2816026"/>
              <a:ext cx="894641" cy="410257"/>
            </a:xfrm>
            <a:custGeom>
              <a:avLst/>
              <a:gdLst>
                <a:gd name="connsiteX0" fmla="*/ 825805 w 894641"/>
                <a:gd name="connsiteY0" fmla="*/ 244 h 410257"/>
                <a:gd name="connsiteX1" fmla="*/ 633550 w 894641"/>
                <a:gd name="connsiteY1" fmla="*/ 62054 h 410257"/>
                <a:gd name="connsiteX2" fmla="*/ 434546 w 894641"/>
                <a:gd name="connsiteY2" fmla="*/ 124305 h 410257"/>
                <a:gd name="connsiteX3" fmla="*/ 403989 w 894641"/>
                <a:gd name="connsiteY3" fmla="*/ 116822 h 410257"/>
                <a:gd name="connsiteX4" fmla="*/ 252783 w 894641"/>
                <a:gd name="connsiteY4" fmla="*/ 31974 h 410257"/>
                <a:gd name="connsiteX5" fmla="*/ 252783 w 894641"/>
                <a:gd name="connsiteY5" fmla="*/ 31974 h 410257"/>
                <a:gd name="connsiteX6" fmla="*/ 252783 w 894641"/>
                <a:gd name="connsiteY6" fmla="*/ 31974 h 410257"/>
                <a:gd name="connsiteX7" fmla="*/ 157151 w 894641"/>
                <a:gd name="connsiteY7" fmla="*/ 24748 h 410257"/>
                <a:gd name="connsiteX8" fmla="*/ 157151 w 894641"/>
                <a:gd name="connsiteY8" fmla="*/ 24748 h 410257"/>
                <a:gd name="connsiteX9" fmla="*/ 157151 w 894641"/>
                <a:gd name="connsiteY9" fmla="*/ 24748 h 410257"/>
                <a:gd name="connsiteX10" fmla="*/ 157664 w 894641"/>
                <a:gd name="connsiteY10" fmla="*/ 45657 h 410257"/>
                <a:gd name="connsiteX11" fmla="*/ 207590 w 894641"/>
                <a:gd name="connsiteY11" fmla="*/ 82597 h 410257"/>
                <a:gd name="connsiteX12" fmla="*/ 262651 w 894641"/>
                <a:gd name="connsiteY12" fmla="*/ 124782 h 410257"/>
                <a:gd name="connsiteX13" fmla="*/ 255461 w 894641"/>
                <a:gd name="connsiteY13" fmla="*/ 154568 h 410257"/>
                <a:gd name="connsiteX14" fmla="*/ 162176 w 894641"/>
                <a:gd name="connsiteY14" fmla="*/ 170635 h 410257"/>
                <a:gd name="connsiteX15" fmla="*/ 72450 w 894641"/>
                <a:gd name="connsiteY15" fmla="*/ 171699 h 410257"/>
                <a:gd name="connsiteX16" fmla="*/ 25863 w 894641"/>
                <a:gd name="connsiteY16" fmla="*/ 147048 h 410257"/>
                <a:gd name="connsiteX17" fmla="*/ 25863 w 894641"/>
                <a:gd name="connsiteY17" fmla="*/ 147048 h 410257"/>
                <a:gd name="connsiteX18" fmla="*/ 13171 w 894641"/>
                <a:gd name="connsiteY18" fmla="*/ 221991 h 410257"/>
                <a:gd name="connsiteX19" fmla="*/ 12841 w 894641"/>
                <a:gd name="connsiteY19" fmla="*/ 237215 h 410257"/>
                <a:gd name="connsiteX20" fmla="*/ 39876 w 894641"/>
                <a:gd name="connsiteY20" fmla="*/ 295173 h 410257"/>
                <a:gd name="connsiteX21" fmla="*/ 51101 w 894641"/>
                <a:gd name="connsiteY21" fmla="*/ 312708 h 410257"/>
                <a:gd name="connsiteX22" fmla="*/ 85986 w 894641"/>
                <a:gd name="connsiteY22" fmla="*/ 362780 h 410257"/>
                <a:gd name="connsiteX23" fmla="*/ 102897 w 894641"/>
                <a:gd name="connsiteY23" fmla="*/ 382589 h 410257"/>
                <a:gd name="connsiteX24" fmla="*/ 107996 w 894641"/>
                <a:gd name="connsiteY24" fmla="*/ 396088 h 410257"/>
                <a:gd name="connsiteX25" fmla="*/ 150511 w 894641"/>
                <a:gd name="connsiteY25" fmla="*/ 410174 h 410257"/>
                <a:gd name="connsiteX26" fmla="*/ 260229 w 894641"/>
                <a:gd name="connsiteY26" fmla="*/ 393520 h 410257"/>
                <a:gd name="connsiteX27" fmla="*/ 433299 w 894641"/>
                <a:gd name="connsiteY27" fmla="*/ 303574 h 410257"/>
                <a:gd name="connsiteX28" fmla="*/ 503620 w 894641"/>
                <a:gd name="connsiteY28" fmla="*/ 261499 h 410257"/>
                <a:gd name="connsiteX29" fmla="*/ 725257 w 894641"/>
                <a:gd name="connsiteY29" fmla="*/ 192755 h 410257"/>
                <a:gd name="connsiteX30" fmla="*/ 894291 w 894641"/>
                <a:gd name="connsiteY30" fmla="*/ 139052 h 410257"/>
                <a:gd name="connsiteX31" fmla="*/ 825805 w 894641"/>
                <a:gd name="connsiteY31" fmla="*/ 244 h 41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94641" h="410257">
                  <a:moveTo>
                    <a:pt x="825805" y="244"/>
                  </a:moveTo>
                  <a:cubicBezTo>
                    <a:pt x="815827" y="-4158"/>
                    <a:pt x="663557" y="52407"/>
                    <a:pt x="633550" y="62054"/>
                  </a:cubicBezTo>
                  <a:cubicBezTo>
                    <a:pt x="567374" y="83257"/>
                    <a:pt x="500722" y="103102"/>
                    <a:pt x="434546" y="124305"/>
                  </a:cubicBezTo>
                  <a:cubicBezTo>
                    <a:pt x="421670" y="128450"/>
                    <a:pt x="413527" y="126286"/>
                    <a:pt x="403989" y="116822"/>
                  </a:cubicBezTo>
                  <a:cubicBezTo>
                    <a:pt x="361474" y="74746"/>
                    <a:pt x="311365" y="45657"/>
                    <a:pt x="252783" y="31974"/>
                  </a:cubicBezTo>
                  <a:cubicBezTo>
                    <a:pt x="252783" y="31974"/>
                    <a:pt x="252783" y="31974"/>
                    <a:pt x="252783" y="31974"/>
                  </a:cubicBezTo>
                  <a:cubicBezTo>
                    <a:pt x="252783" y="31974"/>
                    <a:pt x="252783" y="31974"/>
                    <a:pt x="252783" y="31974"/>
                  </a:cubicBezTo>
                  <a:cubicBezTo>
                    <a:pt x="221236" y="25005"/>
                    <a:pt x="189835" y="16384"/>
                    <a:pt x="157151" y="24748"/>
                  </a:cubicBezTo>
                  <a:lnTo>
                    <a:pt x="157151" y="24748"/>
                  </a:lnTo>
                  <a:lnTo>
                    <a:pt x="157151" y="24748"/>
                  </a:lnTo>
                  <a:cubicBezTo>
                    <a:pt x="146660" y="31974"/>
                    <a:pt x="150841" y="38797"/>
                    <a:pt x="157664" y="45657"/>
                  </a:cubicBezTo>
                  <a:cubicBezTo>
                    <a:pt x="172447" y="60514"/>
                    <a:pt x="190532" y="70858"/>
                    <a:pt x="207590" y="82597"/>
                  </a:cubicBezTo>
                  <a:cubicBezTo>
                    <a:pt x="226665" y="95729"/>
                    <a:pt x="247097" y="107101"/>
                    <a:pt x="262651" y="124782"/>
                  </a:cubicBezTo>
                  <a:cubicBezTo>
                    <a:pt x="275416" y="139308"/>
                    <a:pt x="273325" y="147158"/>
                    <a:pt x="255461" y="154568"/>
                  </a:cubicBezTo>
                  <a:cubicBezTo>
                    <a:pt x="225564" y="166967"/>
                    <a:pt x="193834" y="169205"/>
                    <a:pt x="162176" y="170635"/>
                  </a:cubicBezTo>
                  <a:cubicBezTo>
                    <a:pt x="132316" y="171993"/>
                    <a:pt x="102347" y="171552"/>
                    <a:pt x="72450" y="171699"/>
                  </a:cubicBezTo>
                  <a:cubicBezTo>
                    <a:pt x="52642" y="171809"/>
                    <a:pt x="37455" y="162712"/>
                    <a:pt x="25863" y="147048"/>
                  </a:cubicBezTo>
                  <a:cubicBezTo>
                    <a:pt x="25863" y="147048"/>
                    <a:pt x="25863" y="147048"/>
                    <a:pt x="25863" y="147048"/>
                  </a:cubicBezTo>
                  <a:cubicBezTo>
                    <a:pt x="-4584" y="174634"/>
                    <a:pt x="-7262" y="188757"/>
                    <a:pt x="13171" y="221991"/>
                  </a:cubicBezTo>
                  <a:cubicBezTo>
                    <a:pt x="16913" y="228081"/>
                    <a:pt x="14235" y="232189"/>
                    <a:pt x="12841" y="237215"/>
                  </a:cubicBezTo>
                  <a:cubicBezTo>
                    <a:pt x="5577" y="263516"/>
                    <a:pt x="14822" y="284939"/>
                    <a:pt x="39876" y="295173"/>
                  </a:cubicBezTo>
                  <a:cubicBezTo>
                    <a:pt x="49193" y="298988"/>
                    <a:pt x="51358" y="303794"/>
                    <a:pt x="51101" y="312708"/>
                  </a:cubicBezTo>
                  <a:cubicBezTo>
                    <a:pt x="50404" y="337762"/>
                    <a:pt x="63573" y="354086"/>
                    <a:pt x="85986" y="362780"/>
                  </a:cubicBezTo>
                  <a:cubicBezTo>
                    <a:pt x="95890" y="366632"/>
                    <a:pt x="103080" y="370373"/>
                    <a:pt x="102897" y="382589"/>
                  </a:cubicBezTo>
                  <a:cubicBezTo>
                    <a:pt x="102824" y="387064"/>
                    <a:pt x="106198" y="391576"/>
                    <a:pt x="107996" y="396088"/>
                  </a:cubicBezTo>
                  <a:cubicBezTo>
                    <a:pt x="120431" y="406139"/>
                    <a:pt x="134774" y="409771"/>
                    <a:pt x="150511" y="410174"/>
                  </a:cubicBezTo>
                  <a:cubicBezTo>
                    <a:pt x="188111" y="411091"/>
                    <a:pt x="224464" y="404342"/>
                    <a:pt x="260229" y="393520"/>
                  </a:cubicBezTo>
                  <a:cubicBezTo>
                    <a:pt x="323544" y="374372"/>
                    <a:pt x="377505" y="337285"/>
                    <a:pt x="433299" y="303574"/>
                  </a:cubicBezTo>
                  <a:cubicBezTo>
                    <a:pt x="456666" y="289451"/>
                    <a:pt x="477098" y="269936"/>
                    <a:pt x="503620" y="261499"/>
                  </a:cubicBezTo>
                  <a:cubicBezTo>
                    <a:pt x="577352" y="238095"/>
                    <a:pt x="651232" y="215168"/>
                    <a:pt x="725257" y="192755"/>
                  </a:cubicBezTo>
                  <a:cubicBezTo>
                    <a:pt x="738317" y="188793"/>
                    <a:pt x="880682" y="143674"/>
                    <a:pt x="894291" y="139052"/>
                  </a:cubicBezTo>
                  <a:cubicBezTo>
                    <a:pt x="900014" y="128670"/>
                    <a:pt x="833692" y="5820"/>
                    <a:pt x="825805" y="244"/>
                  </a:cubicBezTo>
                  <a:close/>
                </a:path>
              </a:pathLst>
            </a:custGeom>
            <a:solidFill>
              <a:srgbClr val="EBAE93"/>
            </a:solidFill>
            <a:ln w="36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grpSp>
      <p:grpSp>
        <p:nvGrpSpPr>
          <p:cNvPr id="39" name="Group 21">
            <a:extLst>
              <a:ext uri="{FF2B5EF4-FFF2-40B4-BE49-F238E27FC236}">
                <a16:creationId xmlns:a16="http://schemas.microsoft.com/office/drawing/2014/main" id="{A05D8064-51DD-4EB1-9B13-A233E107F22C}"/>
              </a:ext>
            </a:extLst>
          </p:cNvPr>
          <p:cNvGrpSpPr/>
          <p:nvPr/>
        </p:nvGrpSpPr>
        <p:grpSpPr>
          <a:xfrm>
            <a:off x="5165233" y="1579611"/>
            <a:ext cx="3248026" cy="830997"/>
            <a:chOff x="4981575" y="3429000"/>
            <a:chExt cx="3248026" cy="830997"/>
          </a:xfrm>
        </p:grpSpPr>
        <p:sp>
          <p:nvSpPr>
            <p:cNvPr id="40" name="TextBox 39">
              <a:extLst>
                <a:ext uri="{FF2B5EF4-FFF2-40B4-BE49-F238E27FC236}">
                  <a16:creationId xmlns:a16="http://schemas.microsoft.com/office/drawing/2014/main" id="{2166DADA-A268-430F-B646-601E948CCDC4}"/>
                </a:ext>
              </a:extLst>
            </p:cNvPr>
            <p:cNvSpPr txBox="1"/>
            <p:nvPr/>
          </p:nvSpPr>
          <p:spPr>
            <a:xfrm>
              <a:off x="4981575" y="3429000"/>
              <a:ext cx="13620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err="1">
                  <a:ln>
                    <a:noFill/>
                  </a:ln>
                  <a:solidFill>
                    <a:srgbClr val="37A76F"/>
                  </a:solidFill>
                  <a:effectLst/>
                  <a:uLnTx/>
                  <a:uFillTx/>
                  <a:latin typeface="Arial"/>
                  <a:cs typeface="Arial" pitchFamily="34" charset="0"/>
                </a:rPr>
                <a:t>Inhalte</a:t>
              </a:r>
              <a:endParaRPr kumimoji="0" lang="en-US" altLang="ko-KR" sz="1800" b="0" i="0" u="none" strike="noStrike" kern="1200" cap="none" spc="0" normalizeH="0" baseline="0" noProof="0" dirty="0">
                <a:ln>
                  <a:noFill/>
                </a:ln>
                <a:solidFill>
                  <a:srgbClr val="37A76F"/>
                </a:solidFill>
                <a:effectLst/>
                <a:uLnTx/>
                <a:uFillTx/>
                <a:latin typeface="Aria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err="1">
                  <a:ln>
                    <a:noFill/>
                  </a:ln>
                  <a:solidFill>
                    <a:srgbClr val="37A76F"/>
                  </a:solidFill>
                  <a:effectLst/>
                  <a:uLnTx/>
                  <a:uFillTx/>
                  <a:latin typeface="Arial"/>
                  <a:cs typeface="Arial" pitchFamily="34" charset="0"/>
                </a:rPr>
                <a:t>vertiefen</a:t>
              </a:r>
              <a:endParaRPr kumimoji="0" lang="ko-KR" altLang="en-US" sz="1800" b="0" i="0" u="none" strike="noStrike" kern="1200" cap="none" spc="0" normalizeH="0" baseline="0" noProof="0" dirty="0">
                <a:ln>
                  <a:noFill/>
                </a:ln>
                <a:solidFill>
                  <a:srgbClr val="37A76F"/>
                </a:solidFill>
                <a:effectLst/>
                <a:uLnTx/>
                <a:uFillTx/>
                <a:latin typeface="Arial"/>
                <a:cs typeface="Arial" pitchFamily="34" charset="0"/>
              </a:endParaRPr>
            </a:p>
          </p:txBody>
        </p:sp>
        <p:sp>
          <p:nvSpPr>
            <p:cNvPr id="41" name="TextBox 40">
              <a:extLst>
                <a:ext uri="{FF2B5EF4-FFF2-40B4-BE49-F238E27FC236}">
                  <a16:creationId xmlns:a16="http://schemas.microsoft.com/office/drawing/2014/main" id="{42064B2A-690B-4A31-8C1A-3A69DDBD158A}"/>
                </a:ext>
              </a:extLst>
            </p:cNvPr>
            <p:cNvSpPr txBox="1"/>
            <p:nvPr/>
          </p:nvSpPr>
          <p:spPr>
            <a:xfrm>
              <a:off x="6248401" y="3429000"/>
              <a:ext cx="1981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ko-KR" sz="1200" b="0" i="0" u="none" strike="noStrike" kern="1200" cap="none" spc="0" normalizeH="0" baseline="0" noProof="0" dirty="0">
                  <a:ln>
                    <a:noFill/>
                  </a:ln>
                  <a:solidFill>
                    <a:prstClr val="black"/>
                  </a:solidFill>
                  <a:effectLst/>
                  <a:uLnTx/>
                  <a:uFillTx/>
                  <a:latin typeface="Arial"/>
                  <a:cs typeface="Arial" pitchFamily="34" charset="0"/>
                </a:rPr>
                <a:t>Fülle an Tutorials, Lehr- und Lernangeboten, OER, MOOCs, YouTube-Videos etc.</a:t>
              </a:r>
              <a:endParaRPr kumimoji="0" lang="ko-KR" altLang="en-US" sz="1200" b="0" i="0" u="none" strike="noStrike" kern="1200" cap="none" spc="0" normalizeH="0" baseline="0" noProof="0" dirty="0">
                <a:ln>
                  <a:noFill/>
                </a:ln>
                <a:solidFill>
                  <a:prstClr val="black"/>
                </a:solidFill>
                <a:effectLst/>
                <a:uLnTx/>
                <a:uFillTx/>
                <a:latin typeface="Arial"/>
                <a:cs typeface="Arial" pitchFamily="34" charset="0"/>
              </a:endParaRPr>
            </a:p>
          </p:txBody>
        </p:sp>
      </p:grpSp>
      <p:grpSp>
        <p:nvGrpSpPr>
          <p:cNvPr id="42" name="Group 24">
            <a:extLst>
              <a:ext uri="{FF2B5EF4-FFF2-40B4-BE49-F238E27FC236}">
                <a16:creationId xmlns:a16="http://schemas.microsoft.com/office/drawing/2014/main" id="{A0AE0ABE-F49B-44C9-91D1-A2552946CBAC}"/>
              </a:ext>
            </a:extLst>
          </p:cNvPr>
          <p:cNvGrpSpPr/>
          <p:nvPr/>
        </p:nvGrpSpPr>
        <p:grpSpPr>
          <a:xfrm>
            <a:off x="5165233" y="2521277"/>
            <a:ext cx="3248026" cy="830997"/>
            <a:chOff x="4981575" y="3429000"/>
            <a:chExt cx="3248026" cy="830997"/>
          </a:xfrm>
        </p:grpSpPr>
        <p:sp>
          <p:nvSpPr>
            <p:cNvPr id="43" name="TextBox 42">
              <a:extLst>
                <a:ext uri="{FF2B5EF4-FFF2-40B4-BE49-F238E27FC236}">
                  <a16:creationId xmlns:a16="http://schemas.microsoft.com/office/drawing/2014/main" id="{998EE1FF-5045-4AE9-901B-5412119C27CC}"/>
                </a:ext>
              </a:extLst>
            </p:cNvPr>
            <p:cNvSpPr txBox="1"/>
            <p:nvPr/>
          </p:nvSpPr>
          <p:spPr>
            <a:xfrm>
              <a:off x="4981575" y="3429000"/>
              <a:ext cx="13620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srgbClr val="00B050"/>
                  </a:solidFill>
                  <a:effectLst/>
                  <a:uLnTx/>
                  <a:uFillTx/>
                  <a:latin typeface="Arial"/>
                  <a:cs typeface="Arial" pitchFamily="34" charset="0"/>
                </a:rPr>
                <a:t>Vernetzung</a:t>
              </a:r>
              <a:endParaRPr kumimoji="0" lang="ko-KR" altLang="en-US" sz="1800" b="0" i="0" u="none" strike="noStrike" kern="1200" cap="none" spc="0" normalizeH="0" baseline="0" noProof="0" dirty="0">
                <a:ln>
                  <a:noFill/>
                </a:ln>
                <a:solidFill>
                  <a:srgbClr val="00B050"/>
                </a:solidFill>
                <a:effectLst/>
                <a:uLnTx/>
                <a:uFillTx/>
                <a:latin typeface="Arial"/>
                <a:cs typeface="Arial" pitchFamily="34" charset="0"/>
              </a:endParaRPr>
            </a:p>
          </p:txBody>
        </p:sp>
        <p:sp>
          <p:nvSpPr>
            <p:cNvPr id="44" name="TextBox 43">
              <a:extLst>
                <a:ext uri="{FF2B5EF4-FFF2-40B4-BE49-F238E27FC236}">
                  <a16:creationId xmlns:a16="http://schemas.microsoft.com/office/drawing/2014/main" id="{B2E5DB3A-8D35-49E8-A022-C2594B83FDE2}"/>
                </a:ext>
              </a:extLst>
            </p:cNvPr>
            <p:cNvSpPr txBox="1"/>
            <p:nvPr/>
          </p:nvSpPr>
          <p:spPr>
            <a:xfrm>
              <a:off x="6248401" y="3429000"/>
              <a:ext cx="1981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err="1">
                  <a:ln>
                    <a:noFill/>
                  </a:ln>
                  <a:solidFill>
                    <a:prstClr val="black"/>
                  </a:solidFill>
                  <a:effectLst/>
                  <a:uLnTx/>
                  <a:uFillTx/>
                  <a:latin typeface="Arial"/>
                  <a:cs typeface="Arial" pitchFamily="34" charset="0"/>
                </a:rPr>
                <a:t>Inhalte</a:t>
              </a:r>
              <a:r>
                <a:rPr kumimoji="0" lang="en-US" altLang="ko-KR" sz="1200" b="0" i="0" u="none" strike="noStrike" kern="1200" cap="none" spc="0" normalizeH="0" baseline="0" noProof="0" dirty="0">
                  <a:ln>
                    <a:noFill/>
                  </a:ln>
                  <a:solidFill>
                    <a:prstClr val="black"/>
                  </a:solidFill>
                  <a:effectLst/>
                  <a:uLnTx/>
                  <a:uFillTx/>
                  <a:latin typeface="Arial"/>
                  <a:cs typeface="Arial" pitchFamily="34" charset="0"/>
                </a:rPr>
                <a:t> </a:t>
              </a:r>
              <a:r>
                <a:rPr kumimoji="0" lang="en-US" altLang="ko-KR" sz="1200" b="0" i="0" u="none" strike="noStrike" kern="1200" cap="none" spc="0" normalizeH="0" baseline="0" noProof="0" dirty="0" err="1">
                  <a:ln>
                    <a:noFill/>
                  </a:ln>
                  <a:solidFill>
                    <a:prstClr val="black"/>
                  </a:solidFill>
                  <a:effectLst/>
                  <a:uLnTx/>
                  <a:uFillTx/>
                  <a:latin typeface="Arial"/>
                  <a:cs typeface="Arial" pitchFamily="34" charset="0"/>
                </a:rPr>
                <a:t>teilen</a:t>
              </a:r>
              <a:r>
                <a:rPr kumimoji="0" lang="en-US" altLang="ko-KR" sz="1200" b="0" i="0" u="none" strike="noStrike" kern="1200" cap="none" spc="0" normalizeH="0" baseline="0" noProof="0" dirty="0">
                  <a:ln>
                    <a:noFill/>
                  </a:ln>
                  <a:solidFill>
                    <a:prstClr val="black"/>
                  </a:solidFill>
                  <a:effectLst/>
                  <a:uLnTx/>
                  <a:uFillTx/>
                  <a:latin typeface="Arial"/>
                  <a:cs typeface="Arial" pitchFamily="34" charset="0"/>
                </a:rPr>
                <a:t>, </a:t>
              </a:r>
              <a:r>
                <a:rPr kumimoji="0" lang="en-US" altLang="ko-KR" sz="1200" b="0" i="0" u="none" strike="noStrike" kern="1200" cap="none" spc="0" normalizeH="0" baseline="0" noProof="0" dirty="0" err="1">
                  <a:ln>
                    <a:noFill/>
                  </a:ln>
                  <a:solidFill>
                    <a:prstClr val="black"/>
                  </a:solidFill>
                  <a:effectLst/>
                  <a:uLnTx/>
                  <a:uFillTx/>
                  <a:latin typeface="Arial"/>
                  <a:cs typeface="Arial" pitchFamily="34" charset="0"/>
                </a:rPr>
                <a:t>Informationen</a:t>
              </a:r>
              <a:r>
                <a:rPr kumimoji="0" lang="en-US" altLang="ko-KR" sz="1200" b="0" i="0" u="none" strike="noStrike" kern="1200" cap="none" spc="0" normalizeH="0" baseline="0" noProof="0" dirty="0">
                  <a:ln>
                    <a:noFill/>
                  </a:ln>
                  <a:solidFill>
                    <a:prstClr val="black"/>
                  </a:solidFill>
                  <a:effectLst/>
                  <a:uLnTx/>
                  <a:uFillTx/>
                  <a:latin typeface="Arial"/>
                  <a:cs typeface="Arial" pitchFamily="34" charset="0"/>
                </a:rPr>
                <a:t> </a:t>
              </a:r>
              <a:r>
                <a:rPr kumimoji="0" lang="en-US" altLang="ko-KR" sz="1200" b="0" i="0" u="none" strike="noStrike" kern="1200" cap="none" spc="0" normalizeH="0" baseline="0" noProof="0" dirty="0" err="1">
                  <a:ln>
                    <a:noFill/>
                  </a:ln>
                  <a:solidFill>
                    <a:prstClr val="black"/>
                  </a:solidFill>
                  <a:effectLst/>
                  <a:uLnTx/>
                  <a:uFillTx/>
                  <a:latin typeface="Arial"/>
                  <a:cs typeface="Arial" pitchFamily="34" charset="0"/>
                </a:rPr>
                <a:t>einstellen</a:t>
              </a:r>
              <a:r>
                <a:rPr kumimoji="0" lang="en-US" altLang="ko-KR" sz="1200" b="0" i="0" u="none" strike="noStrike" kern="1200" cap="none" spc="0" normalizeH="0" baseline="0" noProof="0" dirty="0">
                  <a:ln>
                    <a:noFill/>
                  </a:ln>
                  <a:solidFill>
                    <a:prstClr val="black"/>
                  </a:solidFill>
                  <a:effectLst/>
                  <a:uLnTx/>
                  <a:uFillTx/>
                  <a:latin typeface="Arial"/>
                  <a:cs typeface="Arial" pitchFamily="34" charset="0"/>
                </a:rPr>
                <a:t>, </a:t>
              </a:r>
              <a:r>
                <a:rPr kumimoji="0" lang="en-US" altLang="ko-KR" sz="1200" b="0" i="0" u="none" strike="noStrike" kern="1200" cap="none" spc="0" normalizeH="0" baseline="0" noProof="0" dirty="0" err="1">
                  <a:ln>
                    <a:noFill/>
                  </a:ln>
                  <a:solidFill>
                    <a:prstClr val="black"/>
                  </a:solidFill>
                  <a:effectLst/>
                  <a:uLnTx/>
                  <a:uFillTx/>
                  <a:latin typeface="Arial"/>
                  <a:cs typeface="Arial" pitchFamily="34" charset="0"/>
                </a:rPr>
                <a:t>Kollaboratives</a:t>
              </a:r>
              <a:r>
                <a:rPr kumimoji="0" lang="en-US" altLang="ko-KR" sz="1200" b="0" i="0" u="none" strike="noStrike" kern="1200" cap="none" spc="0" normalizeH="0" baseline="0" noProof="0" dirty="0">
                  <a:ln>
                    <a:noFill/>
                  </a:ln>
                  <a:solidFill>
                    <a:prstClr val="black"/>
                  </a:solidFill>
                  <a:effectLst/>
                  <a:uLnTx/>
                  <a:uFillTx/>
                  <a:latin typeface="Arial"/>
                  <a:cs typeface="Arial" pitchFamily="34" charset="0"/>
                </a:rPr>
                <a:t> </a:t>
              </a:r>
              <a:r>
                <a:rPr kumimoji="0" lang="en-US" altLang="ko-KR" sz="1200" b="0" i="0" u="none" strike="noStrike" kern="1200" cap="none" spc="0" normalizeH="0" baseline="0" noProof="0" dirty="0" err="1">
                  <a:ln>
                    <a:noFill/>
                  </a:ln>
                  <a:solidFill>
                    <a:prstClr val="black"/>
                  </a:solidFill>
                  <a:effectLst/>
                  <a:uLnTx/>
                  <a:uFillTx/>
                  <a:latin typeface="Arial"/>
                  <a:cs typeface="Arial" pitchFamily="34" charset="0"/>
                </a:rPr>
                <a:t>Lernen</a:t>
              </a:r>
              <a:r>
                <a:rPr kumimoji="0" lang="en-US" altLang="ko-KR" sz="1200" b="0" i="0" u="none" strike="noStrike" kern="1200" cap="none" spc="0" normalizeH="0" baseline="0" noProof="0" dirty="0">
                  <a:ln>
                    <a:noFill/>
                  </a:ln>
                  <a:solidFill>
                    <a:prstClr val="black"/>
                  </a:solidFill>
                  <a:effectLst/>
                  <a:uLnTx/>
                  <a:uFillTx/>
                  <a:latin typeface="Arial"/>
                  <a:cs typeface="Arial" pitchFamily="34" charset="0"/>
                </a:rPr>
                <a:t>, </a:t>
              </a:r>
              <a:r>
                <a:rPr kumimoji="0" lang="en-US" altLang="ko-KR" sz="1200" b="0" i="0" u="none" strike="noStrike" kern="1200" cap="none" spc="0" normalizeH="0" baseline="0" noProof="0" dirty="0" err="1">
                  <a:ln>
                    <a:noFill/>
                  </a:ln>
                  <a:solidFill>
                    <a:prstClr val="black"/>
                  </a:solidFill>
                  <a:effectLst/>
                  <a:uLnTx/>
                  <a:uFillTx/>
                  <a:latin typeface="Arial"/>
                  <a:cs typeface="Arial" pitchFamily="34" charset="0"/>
                </a:rPr>
                <a:t>Communitys</a:t>
              </a:r>
              <a:r>
                <a:rPr kumimoji="0" lang="en-US" altLang="ko-KR" sz="1200" b="0" i="0" u="none" strike="noStrike" kern="1200" cap="none" spc="0" normalizeH="0" baseline="0" noProof="0" dirty="0">
                  <a:ln>
                    <a:noFill/>
                  </a:ln>
                  <a:solidFill>
                    <a:prstClr val="black"/>
                  </a:solidFill>
                  <a:effectLst/>
                  <a:uLnTx/>
                  <a:uFillTx/>
                  <a:latin typeface="Arial"/>
                  <a:cs typeface="Arial" pitchFamily="34" charset="0"/>
                </a:rPr>
                <a:t> </a:t>
              </a:r>
              <a:r>
                <a:rPr kumimoji="0" lang="en-US" altLang="ko-KR" sz="1200" b="0" i="0" u="none" strike="noStrike" kern="1200" cap="none" spc="0" normalizeH="0" baseline="0" noProof="0" dirty="0" err="1">
                  <a:ln>
                    <a:noFill/>
                  </a:ln>
                  <a:solidFill>
                    <a:prstClr val="black"/>
                  </a:solidFill>
                  <a:effectLst/>
                  <a:uLnTx/>
                  <a:uFillTx/>
                  <a:latin typeface="Arial"/>
                  <a:cs typeface="Arial" pitchFamily="34" charset="0"/>
                </a:rPr>
                <a:t>nutzen</a:t>
              </a:r>
              <a:r>
                <a:rPr kumimoji="0" lang="en-US" altLang="ko-KR" sz="1200" b="0" i="0" u="none" strike="noStrike" kern="1200" cap="none" spc="0" normalizeH="0" baseline="0" noProof="0" dirty="0">
                  <a:ln>
                    <a:noFill/>
                  </a:ln>
                  <a:solidFill>
                    <a:prstClr val="black"/>
                  </a:solidFill>
                  <a:effectLst/>
                  <a:uLnTx/>
                  <a:uFillTx/>
                  <a:latin typeface="Arial"/>
                  <a:cs typeface="Arial" pitchFamily="34" charset="0"/>
                </a:rPr>
                <a:t> etc. </a:t>
              </a:r>
              <a:r>
                <a:rPr kumimoji="0" lang="ko-KR" altLang="en-US" sz="1200" b="0" i="0" u="none" strike="noStrike" kern="1200" cap="none" spc="0" normalizeH="0" baseline="0" noProof="0" dirty="0">
                  <a:ln>
                    <a:noFill/>
                  </a:ln>
                  <a:solidFill>
                    <a:prstClr val="black"/>
                  </a:solidFill>
                  <a:effectLst/>
                  <a:uLnTx/>
                  <a:uFillTx/>
                  <a:latin typeface="Arial"/>
                  <a:cs typeface="Arial" pitchFamily="34" charset="0"/>
                </a:rPr>
                <a:t>   </a:t>
              </a:r>
            </a:p>
          </p:txBody>
        </p:sp>
      </p:grpSp>
      <p:sp>
        <p:nvSpPr>
          <p:cNvPr id="45" name="TextBox 44">
            <a:extLst>
              <a:ext uri="{FF2B5EF4-FFF2-40B4-BE49-F238E27FC236}">
                <a16:creationId xmlns:a16="http://schemas.microsoft.com/office/drawing/2014/main" id="{E5FD6D86-3225-428B-9B9F-91DF9C38241A}"/>
              </a:ext>
            </a:extLst>
          </p:cNvPr>
          <p:cNvSpPr txBox="1"/>
          <p:nvPr/>
        </p:nvSpPr>
        <p:spPr>
          <a:xfrm>
            <a:off x="6411638" y="3514199"/>
            <a:ext cx="4959747" cy="861774"/>
          </a:xfrm>
          <a:prstGeom prst="rect">
            <a:avLst/>
          </a:prstGeom>
          <a:noFill/>
        </p:spPr>
        <p:txBody>
          <a:bodyPr wrap="square" lIns="36000" tIns="0" rIns="36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altLang="ko-KR" sz="2800" b="1" i="0" u="none" strike="noStrike" kern="1200" cap="none" spc="0" normalizeH="0" baseline="0" noProof="0" dirty="0">
                <a:ln>
                  <a:noFill/>
                </a:ln>
                <a:solidFill>
                  <a:srgbClr val="63A537"/>
                </a:solidFill>
                <a:effectLst/>
                <a:uLnTx/>
                <a:uFillTx/>
                <a:latin typeface="Arial"/>
                <a:cs typeface="Arial" pitchFamily="34" charset="0"/>
              </a:rPr>
              <a:t>(Digitale) Medien als Lernmultiplikatoren </a:t>
            </a:r>
            <a:endParaRPr kumimoji="0" lang="ko-KR" altLang="en-US" sz="2800" b="1" i="0" u="none" strike="noStrike" kern="1200" cap="none" spc="0" normalizeH="0" baseline="0" noProof="0" dirty="0">
              <a:ln>
                <a:noFill/>
              </a:ln>
              <a:solidFill>
                <a:srgbClr val="63A537"/>
              </a:solidFill>
              <a:effectLst/>
              <a:uLnTx/>
              <a:uFillTx/>
              <a:latin typeface="Arial"/>
              <a:cs typeface="Arial" pitchFamily="34" charset="0"/>
            </a:endParaRPr>
          </a:p>
        </p:txBody>
      </p:sp>
      <p:sp>
        <p:nvSpPr>
          <p:cNvPr id="46" name="TextBox 45">
            <a:extLst>
              <a:ext uri="{FF2B5EF4-FFF2-40B4-BE49-F238E27FC236}">
                <a16:creationId xmlns:a16="http://schemas.microsoft.com/office/drawing/2014/main" id="{48CF977B-8932-438D-9A0B-0B6BF323DAE4}"/>
              </a:ext>
            </a:extLst>
          </p:cNvPr>
          <p:cNvSpPr txBox="1"/>
          <p:nvPr/>
        </p:nvSpPr>
        <p:spPr>
          <a:xfrm>
            <a:off x="6274805" y="4447300"/>
            <a:ext cx="516370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cs typeface="+mn-cs"/>
              </a:rPr>
              <a:t>Selbstgesteuertes Lernen erlaubt es den Lernenden, ihre Lernprozesse </a:t>
            </a:r>
            <a:r>
              <a:rPr kumimoji="0" lang="de-DE" sz="1200" b="1" i="0" u="none" strike="noStrike" kern="1200" cap="none" spc="0" normalizeH="0" baseline="0" noProof="0" dirty="0">
                <a:ln>
                  <a:noFill/>
                </a:ln>
                <a:solidFill>
                  <a:prstClr val="black"/>
                </a:solidFill>
                <a:effectLst/>
                <a:uLnTx/>
                <a:uFillTx/>
                <a:latin typeface="Arial"/>
                <a:cs typeface="+mn-cs"/>
              </a:rPr>
              <a:t>individuell</a:t>
            </a:r>
            <a:r>
              <a:rPr kumimoji="0" lang="de-DE" sz="1200" b="0" i="0" u="none" strike="noStrike" kern="1200" cap="none" spc="0" normalizeH="0" baseline="0" noProof="0" dirty="0">
                <a:ln>
                  <a:noFill/>
                </a:ln>
                <a:solidFill>
                  <a:prstClr val="black"/>
                </a:solidFill>
                <a:effectLst/>
                <a:uLnTx/>
                <a:uFillTx/>
                <a:latin typeface="Arial"/>
                <a:cs typeface="+mn-cs"/>
              </a:rPr>
              <a:t> und </a:t>
            </a:r>
            <a:r>
              <a:rPr kumimoji="0" lang="de-DE" sz="1200" b="1" i="0" u="none" strike="noStrike" kern="1200" cap="none" spc="0" normalizeH="0" baseline="0" noProof="0" dirty="0">
                <a:ln>
                  <a:noFill/>
                </a:ln>
                <a:solidFill>
                  <a:prstClr val="black"/>
                </a:solidFill>
                <a:effectLst/>
                <a:uLnTx/>
                <a:uFillTx/>
                <a:latin typeface="Arial"/>
                <a:cs typeface="+mn-cs"/>
              </a:rPr>
              <a:t>flexibel</a:t>
            </a:r>
            <a:r>
              <a:rPr kumimoji="0" lang="de-DE" sz="1200" b="0" i="0" u="none" strike="noStrike" kern="1200" cap="none" spc="0" normalizeH="0" baseline="0" noProof="0" dirty="0">
                <a:ln>
                  <a:noFill/>
                </a:ln>
                <a:solidFill>
                  <a:prstClr val="black"/>
                </a:solidFill>
                <a:effectLst/>
                <a:uLnTx/>
                <a:uFillTx/>
                <a:latin typeface="Arial"/>
                <a:cs typeface="+mn-cs"/>
              </a:rPr>
              <a:t> zu gestalten und dabei eigenverantwortlich zu arbeiten. Es ermöglicht ihnen, genau das zu lernen, was sie für ihre berufliche Tätigkeit benötigen, und gibt ihnen die Fähigkeiten, sich </a:t>
            </a:r>
            <a:r>
              <a:rPr kumimoji="0" lang="de-DE" sz="1200" b="1" i="0" u="none" strike="noStrike" kern="1200" cap="none" spc="0" normalizeH="0" baseline="0" noProof="0" dirty="0">
                <a:ln>
                  <a:noFill/>
                </a:ln>
                <a:solidFill>
                  <a:prstClr val="black"/>
                </a:solidFill>
                <a:effectLst/>
                <a:uLnTx/>
                <a:uFillTx/>
                <a:latin typeface="Arial"/>
                <a:cs typeface="+mn-cs"/>
              </a:rPr>
              <a:t>lebenslang weiterzubilden </a:t>
            </a:r>
            <a:r>
              <a:rPr kumimoji="0" lang="de-DE" sz="1200" b="0" i="0" u="none" strike="noStrike" kern="1200" cap="none" spc="0" normalizeH="0" baseline="0" noProof="0" dirty="0">
                <a:ln>
                  <a:noFill/>
                </a:ln>
                <a:solidFill>
                  <a:prstClr val="black"/>
                </a:solidFill>
                <a:effectLst/>
                <a:uLnTx/>
                <a:uFillTx/>
                <a:latin typeface="Arial"/>
                <a:cs typeface="+mn-cs"/>
              </a:rPr>
              <a:t>und sich an verändernde Anforderungen des Arbeitsmarktes anzupassen. Außerdem lehrt es sie, ihre </a:t>
            </a:r>
            <a:r>
              <a:rPr kumimoji="0" lang="de-DE" sz="1200" b="1" i="0" u="none" strike="noStrike" kern="1200" cap="none" spc="0" normalizeH="0" baseline="0" noProof="0" dirty="0">
                <a:ln>
                  <a:noFill/>
                </a:ln>
                <a:solidFill>
                  <a:prstClr val="black"/>
                </a:solidFill>
                <a:effectLst/>
                <a:uLnTx/>
                <a:uFillTx/>
                <a:latin typeface="Arial"/>
                <a:cs typeface="+mn-cs"/>
              </a:rPr>
              <a:t>Zeit effektiv zu managen</a:t>
            </a:r>
            <a:r>
              <a:rPr kumimoji="0" lang="de-DE" sz="1200" b="0" i="0" u="none" strike="noStrike" kern="1200" cap="none" spc="0" normalizeH="0" baseline="0" noProof="0" dirty="0">
                <a:ln>
                  <a:noFill/>
                </a:ln>
                <a:solidFill>
                  <a:prstClr val="black"/>
                </a:solidFill>
                <a:effectLst/>
                <a:uLnTx/>
                <a:uFillTx/>
                <a:latin typeface="Arial"/>
                <a:cs typeface="+mn-cs"/>
              </a:rPr>
              <a:t>, ihre Lernressourcen effizient zu nutzen und ihre Lernfortschritte selbstkritisch zu überwachen - alles Fähigkeiten, die heutzutage auf dem Arbeitsmarkt hoch geschätzt werden</a:t>
            </a:r>
            <a:endParaRPr kumimoji="0" lang="en-US" altLang="ko-KR" sz="1200" b="0"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pic>
        <p:nvPicPr>
          <p:cNvPr id="52" name="Grafik 51">
            <a:extLst>
              <a:ext uri="{FF2B5EF4-FFF2-40B4-BE49-F238E27FC236}">
                <a16:creationId xmlns:a16="http://schemas.microsoft.com/office/drawing/2014/main" id="{144564FA-0A95-4456-BB77-FF11112E1D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147119" y="1285860"/>
            <a:ext cx="2135533" cy="21355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1310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1">
            <a:extLst>
              <a:ext uri="{FF2B5EF4-FFF2-40B4-BE49-F238E27FC236}">
                <a16:creationId xmlns:a16="http://schemas.microsoft.com/office/drawing/2014/main" id="{D735F7F3-C1B5-4B60-A00A-4EB618DDFB5A}"/>
              </a:ext>
            </a:extLst>
          </p:cNvPr>
          <p:cNvSpPr txBox="1">
            <a:spLocks/>
          </p:cNvSpPr>
          <p:nvPr/>
        </p:nvSpPr>
        <p:spPr>
          <a:xfrm>
            <a:off x="323529" y="3757200"/>
            <a:ext cx="11573197" cy="724247"/>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5467"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5467" b="1" i="0" u="none" strike="noStrike" kern="1200" cap="none" spc="0" normalizeH="0" baseline="0" noProof="0" dirty="0">
              <a:ln>
                <a:noFill/>
              </a:ln>
              <a:solidFill>
                <a:prstClr val="black"/>
              </a:solidFill>
              <a:effectLst/>
              <a:uLnTx/>
              <a:uFillTx/>
              <a:latin typeface="Calibri Light" panose="020F0302020204030204"/>
              <a:ea typeface="+mn-ea"/>
              <a:cs typeface="Arial" pitchFamily="34" charset="0"/>
            </a:endParaRPr>
          </a:p>
        </p:txBody>
      </p:sp>
      <p:sp>
        <p:nvSpPr>
          <p:cNvPr id="18" name="Textplatzhalter 17"/>
          <p:cNvSpPr txBox="1">
            <a:spLocks noGrp="1"/>
          </p:cNvSpPr>
          <p:nvPr>
            <p:ph type="body" sz="quarter" idx="10"/>
          </p:nvPr>
        </p:nvSpPr>
        <p:spPr>
          <a:xfrm>
            <a:off x="2068593" y="328683"/>
            <a:ext cx="8501289" cy="535531"/>
          </a:xfrm>
          <a:prstGeom prst="rect">
            <a:avLst/>
          </a:prstGeom>
          <a:noFill/>
        </p:spPr>
        <p:txBody>
          <a:bodyPr wrap="square" rtlCol="0">
            <a:spAutoFit/>
          </a:bodyPr>
          <a:lstStyle/>
          <a:p>
            <a:r>
              <a:rPr lang="de-DE" sz="3200" b="1" dirty="0">
                <a:latin typeface="Gotham Book" pitchFamily="50" charset="0"/>
              </a:rPr>
              <a:t>Lehr- und Lernvideos</a:t>
            </a:r>
            <a:endParaRPr lang="de-DE" sz="1600" dirty="0">
              <a:latin typeface="Gotham Book" pitchFamily="50" charset="0"/>
            </a:endParaRPr>
          </a:p>
        </p:txBody>
      </p:sp>
      <p:sp>
        <p:nvSpPr>
          <p:cNvPr id="7" name="Textfeld 6"/>
          <p:cNvSpPr txBox="1"/>
          <p:nvPr/>
        </p:nvSpPr>
        <p:spPr>
          <a:xfrm>
            <a:off x="4083504" y="972537"/>
            <a:ext cx="78132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1" u="none" strike="noStrike" kern="1200" cap="none" spc="0" normalizeH="0" baseline="0" noProof="0" dirty="0">
                <a:ln>
                  <a:noFill/>
                </a:ln>
                <a:solidFill>
                  <a:prstClr val="black"/>
                </a:solidFill>
                <a:effectLst/>
                <a:uLnTx/>
                <a:uFillTx/>
                <a:latin typeface="Gotham Book" pitchFamily="50" charset="0"/>
                <a:ea typeface="+mn-ea"/>
                <a:cs typeface="+mn-cs"/>
              </a:rPr>
              <a:t>"Onlinevideos sind alltäglich und breitgefächert genutzte Lernobjekte geworden, die Jugendliche im Internet suchen und für ihr eigenes alltägliches und schulisches Lernen verwenden" (</a:t>
            </a:r>
            <a:r>
              <a:rPr kumimoji="0" lang="de-DE" sz="1800" b="0" i="1" u="none" strike="noStrike" kern="1200" cap="none" spc="0" normalizeH="0" baseline="0" noProof="0" dirty="0" err="1">
                <a:ln>
                  <a:noFill/>
                </a:ln>
                <a:solidFill>
                  <a:prstClr val="black"/>
                </a:solidFill>
                <a:effectLst/>
                <a:uLnTx/>
                <a:uFillTx/>
                <a:latin typeface="Gotham Book" pitchFamily="50" charset="0"/>
                <a:ea typeface="+mn-ea"/>
                <a:cs typeface="+mn-cs"/>
              </a:rPr>
              <a:t>Rummler</a:t>
            </a:r>
            <a:r>
              <a:rPr kumimoji="0" lang="de-DE" sz="1800" b="0" i="1" u="none" strike="noStrike" kern="1200" cap="none" spc="0" normalizeH="0" baseline="0" noProof="0" dirty="0">
                <a:ln>
                  <a:noFill/>
                </a:ln>
                <a:solidFill>
                  <a:prstClr val="black"/>
                </a:solidFill>
                <a:effectLst/>
                <a:uLnTx/>
                <a:uFillTx/>
                <a:latin typeface="Gotham Book" pitchFamily="50" charset="0"/>
                <a:ea typeface="+mn-ea"/>
                <a:cs typeface="+mn-cs"/>
              </a:rPr>
              <a:t> &amp; Wolf, 2011: 265).</a:t>
            </a:r>
            <a:endParaRPr kumimoji="0" lang="de-DE" sz="1800" b="0" i="0" u="none" strike="noStrike" kern="1200" cap="none" spc="0" normalizeH="0" baseline="0" noProof="0" dirty="0">
              <a:ln>
                <a:noFill/>
              </a:ln>
              <a:solidFill>
                <a:prstClr val="black"/>
              </a:solidFill>
              <a:effectLst/>
              <a:uLnTx/>
              <a:uFillTx/>
              <a:latin typeface="Gotham Book" pitchFamily="50" charset="0"/>
              <a:ea typeface="+mn-ea"/>
              <a:cs typeface="+mn-cs"/>
            </a:endParaRPr>
          </a:p>
        </p:txBody>
      </p:sp>
      <p:sp>
        <p:nvSpPr>
          <p:cNvPr id="8" name="Textfeld 7"/>
          <p:cNvSpPr txBox="1"/>
          <p:nvPr/>
        </p:nvSpPr>
        <p:spPr>
          <a:xfrm>
            <a:off x="1464434" y="3271880"/>
            <a:ext cx="9917941"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otham Book" pitchFamily="50" charset="0"/>
                <a:ea typeface="+mn-ea"/>
                <a:cs typeface="+mn-cs"/>
              </a:rPr>
              <a:t>Kim et al. (2014) fanden unter anderem heraus, dass die Länge von Lehr-Videos </a:t>
            </a:r>
            <a:r>
              <a:rPr kumimoji="0" lang="de-DE" sz="1800" b="1" i="0" u="none" strike="noStrike" kern="1200" cap="none" spc="0" normalizeH="0" baseline="0" noProof="0" dirty="0">
                <a:ln>
                  <a:noFill/>
                </a:ln>
                <a:solidFill>
                  <a:prstClr val="black"/>
                </a:solidFill>
                <a:effectLst/>
                <a:uLnTx/>
                <a:uFillTx/>
                <a:latin typeface="Gotham Book" pitchFamily="50" charset="0"/>
                <a:ea typeface="+mn-ea"/>
                <a:cs typeface="+mn-cs"/>
              </a:rPr>
              <a:t>nicht mehr als 6 Minuten</a:t>
            </a:r>
            <a:r>
              <a:rPr kumimoji="0" lang="de-DE" sz="1800" b="0" i="0" u="none" strike="noStrike" kern="1200" cap="none" spc="0" normalizeH="0" baseline="0" noProof="0" dirty="0">
                <a:ln>
                  <a:noFill/>
                </a:ln>
                <a:solidFill>
                  <a:prstClr val="black"/>
                </a:solidFill>
                <a:effectLst/>
                <a:uLnTx/>
                <a:uFillTx/>
                <a:latin typeface="Gotham Book" pitchFamily="50" charset="0"/>
                <a:ea typeface="+mn-ea"/>
                <a:cs typeface="+mn-cs"/>
              </a:rPr>
              <a:t> betragen sollte. </a:t>
            </a:r>
            <a:br>
              <a:rPr kumimoji="0" lang="de-DE" sz="1800" b="0" i="0" u="none" strike="noStrike" kern="1200" cap="none" spc="0" normalizeH="0" baseline="0" noProof="0" dirty="0">
                <a:ln>
                  <a:noFill/>
                </a:ln>
                <a:solidFill>
                  <a:prstClr val="black"/>
                </a:solidFill>
                <a:effectLst/>
                <a:uLnTx/>
                <a:uFillTx/>
                <a:latin typeface="Gotham Book" pitchFamily="50" charset="0"/>
                <a:ea typeface="+mn-ea"/>
                <a:cs typeface="+mn-cs"/>
              </a:rPr>
            </a:br>
            <a:endParaRPr kumimoji="0" lang="de-DE" sz="1800" b="0" i="0" u="none" strike="noStrike" kern="1200" cap="none" spc="0" normalizeH="0" baseline="0" noProof="0" dirty="0">
              <a:ln>
                <a:noFill/>
              </a:ln>
              <a:solidFill>
                <a:prstClr val="black"/>
              </a:solidFill>
              <a:effectLst/>
              <a:uLnTx/>
              <a:uFillTx/>
              <a:latin typeface="Gotham Book"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otham Book" pitchFamily="50" charset="0"/>
                <a:ea typeface="+mn-ea"/>
                <a:cs typeface="+mn-cs"/>
              </a:rPr>
              <a:t>Eine repräsentative, internationale Studie der Firma </a:t>
            </a:r>
            <a:r>
              <a:rPr kumimoji="0" lang="de-DE" sz="1800" b="0" i="1" u="none" strike="noStrike" kern="1200" cap="none" spc="0" normalizeH="0" baseline="0" noProof="0" dirty="0" err="1">
                <a:ln>
                  <a:noFill/>
                </a:ln>
                <a:solidFill>
                  <a:prstClr val="black"/>
                </a:solidFill>
                <a:effectLst/>
                <a:uLnTx/>
                <a:uFillTx/>
                <a:latin typeface="Gotham Book" pitchFamily="50" charset="0"/>
                <a:ea typeface="+mn-ea"/>
                <a:cs typeface="+mn-cs"/>
              </a:rPr>
              <a:t>simpleshow</a:t>
            </a:r>
            <a:r>
              <a:rPr kumimoji="0" lang="de-DE" sz="1800" b="0" i="0" u="none" strike="noStrike" kern="1200" cap="none" spc="0" normalizeH="0" baseline="0" noProof="0" dirty="0">
                <a:ln>
                  <a:noFill/>
                </a:ln>
                <a:solidFill>
                  <a:prstClr val="black"/>
                </a:solidFill>
                <a:effectLst/>
                <a:uLnTx/>
                <a:uFillTx/>
                <a:latin typeface="Gotham Book" pitchFamily="50" charset="0"/>
                <a:ea typeface="+mn-ea"/>
                <a:cs typeface="+mn-cs"/>
              </a:rPr>
              <a:t> (2016) bestätigt diese These und konstatiert einer Videolänge </a:t>
            </a:r>
            <a:r>
              <a:rPr kumimoji="0" lang="de-DE" sz="1800" b="1" i="0" u="none" strike="noStrike" kern="1200" cap="none" spc="0" normalizeH="0" baseline="0" noProof="0" dirty="0">
                <a:ln>
                  <a:noFill/>
                </a:ln>
                <a:solidFill>
                  <a:prstClr val="black"/>
                </a:solidFill>
                <a:effectLst/>
                <a:uLnTx/>
                <a:uFillTx/>
                <a:latin typeface="Gotham Book" pitchFamily="50" charset="0"/>
                <a:ea typeface="+mn-ea"/>
                <a:cs typeface="+mn-cs"/>
              </a:rPr>
              <a:t>von bis zu 3 Minuten besonders gute Lerneffekte</a:t>
            </a:r>
            <a:r>
              <a:rPr kumimoji="0" lang="de-DE" sz="1800" b="0" i="0" u="none" strike="noStrike" kern="1200" cap="none" spc="0" normalizeH="0" baseline="0" noProof="0" dirty="0">
                <a:ln>
                  <a:noFill/>
                </a:ln>
                <a:solidFill>
                  <a:prstClr val="black"/>
                </a:solidFill>
                <a:effectLst/>
                <a:uLnTx/>
                <a:uFillTx/>
                <a:latin typeface="Gotham Book" pitchFamily="50"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Gotham Book" pitchFamily="50" charset="0"/>
              <a:ea typeface="+mn-ea"/>
              <a:cs typeface="+mn-cs"/>
            </a:endParaRPr>
          </a:p>
        </p:txBody>
      </p:sp>
      <p:sp>
        <p:nvSpPr>
          <p:cNvPr id="9" name="Textfeld 8"/>
          <p:cNvSpPr txBox="1"/>
          <p:nvPr/>
        </p:nvSpPr>
        <p:spPr>
          <a:xfrm>
            <a:off x="1464434" y="5046098"/>
            <a:ext cx="98104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Gotham Book" pitchFamily="50" charset="0"/>
                <a:ea typeface="+mn-ea"/>
                <a:cs typeface="+mn-cs"/>
              </a:rPr>
              <a:t>Wahrscheinlichkeit der Betrachtung sinkt mit zeitlicher Länge eines Videos</a:t>
            </a:r>
            <a:r>
              <a:rPr kumimoji="0" lang="de-DE" sz="1800" b="0" i="0" u="none" strike="noStrike" kern="1200" cap="none" spc="0" normalizeH="0" baseline="0" noProof="0" dirty="0">
                <a:ln>
                  <a:noFill/>
                </a:ln>
                <a:solidFill>
                  <a:prstClr val="black"/>
                </a:solidFill>
                <a:effectLst/>
                <a:uLnTx/>
                <a:uFillTx/>
                <a:latin typeface="Gotham Book" pitchFamily="50"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otham Book" pitchFamily="50" charset="0"/>
                <a:ea typeface="+mn-ea"/>
                <a:cs typeface="+mn-cs"/>
              </a:rPr>
              <a:t>….</a:t>
            </a:r>
            <a:r>
              <a:rPr kumimoji="0" lang="de-DE" sz="1200" b="0" i="0" u="none" strike="noStrike" kern="1200" cap="none" spc="0" normalizeH="0" baseline="0" noProof="0" dirty="0">
                <a:ln>
                  <a:noFill/>
                </a:ln>
                <a:solidFill>
                  <a:prstClr val="black"/>
                </a:solidFill>
                <a:effectLst/>
                <a:uLnTx/>
                <a:uFillTx/>
                <a:latin typeface="Gotham Book" pitchFamily="50" charset="0"/>
                <a:ea typeface="+mn-ea"/>
                <a:cs typeface="+mn-cs"/>
              </a:rPr>
              <a:t>zudem ist die Aufmerksamkeitsspanne tendenziell abnehmend und dem Faktor Zeit wird zukünftig mehr Bedeutung beigemessen</a:t>
            </a:r>
          </a:p>
        </p:txBody>
      </p:sp>
      <p:pic>
        <p:nvPicPr>
          <p:cNvPr id="10" name="Grafi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694" y="3078166"/>
            <a:ext cx="1237861" cy="938941"/>
          </a:xfrm>
          <a:prstGeom prst="rect">
            <a:avLst/>
          </a:prstGeom>
        </p:spPr>
      </p:pic>
      <p:sp>
        <p:nvSpPr>
          <p:cNvPr id="11" name="Textfeld 10"/>
          <p:cNvSpPr txBox="1"/>
          <p:nvPr/>
        </p:nvSpPr>
        <p:spPr>
          <a:xfrm>
            <a:off x="1450674" y="5963745"/>
            <a:ext cx="98379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otham Book" pitchFamily="50" charset="0"/>
                <a:ea typeface="+mn-ea"/>
                <a:cs typeface="+mn-cs"/>
              </a:rPr>
              <a:t>Es wird zukünftig nicht der absolute Lernerfolg einer Videoeinheit entscheidend sein, sondern vielmehr </a:t>
            </a:r>
            <a:r>
              <a:rPr kumimoji="0" lang="de-DE" sz="1800" b="1" i="0" u="none" strike="noStrike" kern="1200" cap="none" spc="0" normalizeH="0" baseline="0" noProof="0" dirty="0">
                <a:ln>
                  <a:noFill/>
                </a:ln>
                <a:solidFill>
                  <a:prstClr val="black"/>
                </a:solidFill>
                <a:effectLst/>
                <a:uLnTx/>
                <a:uFillTx/>
                <a:latin typeface="Gotham Book" pitchFamily="50" charset="0"/>
                <a:ea typeface="+mn-ea"/>
                <a:cs typeface="+mn-cs"/>
              </a:rPr>
              <a:t>die Zeit, in der dieser Lernerfolg erreicht wird</a:t>
            </a:r>
            <a:r>
              <a:rPr kumimoji="0" lang="de-DE" sz="1800" b="0" i="0" u="none" strike="noStrike" kern="1200" cap="none" spc="0" normalizeH="0" baseline="0" noProof="0" dirty="0">
                <a:ln>
                  <a:noFill/>
                </a:ln>
                <a:solidFill>
                  <a:prstClr val="black"/>
                </a:solidFill>
                <a:effectLst/>
                <a:uLnTx/>
                <a:uFillTx/>
                <a:latin typeface="Gotham Book" pitchFamily="50" charset="0"/>
                <a:ea typeface="+mn-ea"/>
                <a:cs typeface="+mn-cs"/>
              </a:rPr>
              <a:t>!</a:t>
            </a: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102" y="3964126"/>
            <a:ext cx="1224958" cy="618800"/>
          </a:xfrm>
          <a:prstGeom prst="rect">
            <a:avLst/>
          </a:prstGeom>
        </p:spPr>
      </p:pic>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274" y="5160481"/>
            <a:ext cx="1199663" cy="1199663"/>
          </a:xfrm>
          <a:prstGeom prst="rect">
            <a:avLst/>
          </a:prstGeom>
        </p:spPr>
      </p:pic>
      <p:pic>
        <p:nvPicPr>
          <p:cNvPr id="14" name="Grafik 13">
            <a:extLst>
              <a:ext uri="{FF2B5EF4-FFF2-40B4-BE49-F238E27FC236}">
                <a16:creationId xmlns:a16="http://schemas.microsoft.com/office/drawing/2014/main" id="{2E508A5F-9E1E-BE59-BF13-8418DC7A51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2980" y="235259"/>
            <a:ext cx="2260268" cy="2260268"/>
          </a:xfrm>
          <a:prstGeom prst="rect">
            <a:avLst/>
          </a:prstGeom>
        </p:spPr>
      </p:pic>
    </p:spTree>
    <p:extLst>
      <p:ext uri="{BB962C8B-B14F-4D97-AF65-F5344CB8AC3E}">
        <p14:creationId xmlns:p14="http://schemas.microsoft.com/office/powerpoint/2010/main" val="3928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1">
            <a:extLst>
              <a:ext uri="{FF2B5EF4-FFF2-40B4-BE49-F238E27FC236}">
                <a16:creationId xmlns:a16="http://schemas.microsoft.com/office/drawing/2014/main" id="{D735F7F3-C1B5-4B60-A00A-4EB618DDFB5A}"/>
              </a:ext>
            </a:extLst>
          </p:cNvPr>
          <p:cNvSpPr txBox="1">
            <a:spLocks/>
          </p:cNvSpPr>
          <p:nvPr/>
        </p:nvSpPr>
        <p:spPr>
          <a:xfrm>
            <a:off x="323529" y="3757200"/>
            <a:ext cx="11573197" cy="724247"/>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5467"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5467" b="1" i="0" u="none" strike="noStrike" kern="1200" cap="none" spc="0" normalizeH="0" baseline="0" noProof="0" dirty="0">
              <a:ln>
                <a:noFill/>
              </a:ln>
              <a:solidFill>
                <a:prstClr val="black"/>
              </a:solidFill>
              <a:effectLst/>
              <a:uLnTx/>
              <a:uFillTx/>
              <a:latin typeface="Calibri Light" panose="020F0302020204030204"/>
              <a:ea typeface="+mn-ea"/>
              <a:cs typeface="Arial" pitchFamily="34" charset="0"/>
            </a:endParaRPr>
          </a:p>
        </p:txBody>
      </p:sp>
      <p:sp>
        <p:nvSpPr>
          <p:cNvPr id="18" name="Textplatzhalter 17"/>
          <p:cNvSpPr txBox="1">
            <a:spLocks noGrp="1"/>
          </p:cNvSpPr>
          <p:nvPr>
            <p:ph type="body" sz="quarter" idx="10"/>
          </p:nvPr>
        </p:nvSpPr>
        <p:spPr>
          <a:xfrm>
            <a:off x="2068593" y="328683"/>
            <a:ext cx="8501289" cy="535531"/>
          </a:xfrm>
          <a:prstGeom prst="rect">
            <a:avLst/>
          </a:prstGeom>
          <a:noFill/>
        </p:spPr>
        <p:txBody>
          <a:bodyPr wrap="square" rtlCol="0">
            <a:spAutoFit/>
          </a:bodyPr>
          <a:lstStyle/>
          <a:p>
            <a:r>
              <a:rPr lang="de-DE" sz="3200" b="1" dirty="0">
                <a:latin typeface="Gotham Book" pitchFamily="50" charset="0"/>
              </a:rPr>
              <a:t>Lehr- und Lernvideos</a:t>
            </a:r>
            <a:endParaRPr lang="de-DE" sz="1600" dirty="0">
              <a:latin typeface="Gotham Book" pitchFamily="50" charset="0"/>
            </a:endParaRPr>
          </a:p>
        </p:txBody>
      </p:sp>
      <p:sp>
        <p:nvSpPr>
          <p:cNvPr id="7" name="Textfeld 6"/>
          <p:cNvSpPr txBox="1"/>
          <p:nvPr/>
        </p:nvSpPr>
        <p:spPr>
          <a:xfrm>
            <a:off x="4083504" y="972537"/>
            <a:ext cx="78132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1" u="none" strike="noStrike" kern="1200" cap="none" spc="0" normalizeH="0" baseline="0" noProof="0" dirty="0">
                <a:ln>
                  <a:noFill/>
                </a:ln>
                <a:solidFill>
                  <a:prstClr val="black"/>
                </a:solidFill>
                <a:effectLst/>
                <a:uLnTx/>
                <a:uFillTx/>
                <a:latin typeface="Gotham Book" pitchFamily="50" charset="0"/>
                <a:ea typeface="+mn-ea"/>
                <a:cs typeface="+mn-cs"/>
              </a:rPr>
              <a:t>"Onlinevideos sind alltäglich und breitgefächert genutzte Lernobjekte geworden, die Jugendliche im Internet suchen und für ihr eigenes alltägliches und schulisches Lernen verwenden" (</a:t>
            </a:r>
            <a:r>
              <a:rPr kumimoji="0" lang="de-DE" sz="1800" b="0" i="1" u="none" strike="noStrike" kern="1200" cap="none" spc="0" normalizeH="0" baseline="0" noProof="0" dirty="0" err="1">
                <a:ln>
                  <a:noFill/>
                </a:ln>
                <a:solidFill>
                  <a:prstClr val="black"/>
                </a:solidFill>
                <a:effectLst/>
                <a:uLnTx/>
                <a:uFillTx/>
                <a:latin typeface="Gotham Book" pitchFamily="50" charset="0"/>
                <a:ea typeface="+mn-ea"/>
                <a:cs typeface="+mn-cs"/>
              </a:rPr>
              <a:t>Rummler</a:t>
            </a:r>
            <a:r>
              <a:rPr kumimoji="0" lang="de-DE" sz="1800" b="0" i="1" u="none" strike="noStrike" kern="1200" cap="none" spc="0" normalizeH="0" baseline="0" noProof="0" dirty="0">
                <a:ln>
                  <a:noFill/>
                </a:ln>
                <a:solidFill>
                  <a:prstClr val="black"/>
                </a:solidFill>
                <a:effectLst/>
                <a:uLnTx/>
                <a:uFillTx/>
                <a:latin typeface="Gotham Book" pitchFamily="50" charset="0"/>
                <a:ea typeface="+mn-ea"/>
                <a:cs typeface="+mn-cs"/>
              </a:rPr>
              <a:t> &amp; Wolf, 2011: 265).</a:t>
            </a:r>
            <a:endParaRPr kumimoji="0" lang="de-DE" sz="1800" b="0" i="0" u="none" strike="noStrike" kern="1200" cap="none" spc="0" normalizeH="0" baseline="0" noProof="0" dirty="0">
              <a:ln>
                <a:noFill/>
              </a:ln>
              <a:solidFill>
                <a:prstClr val="black"/>
              </a:solidFill>
              <a:effectLst/>
              <a:uLnTx/>
              <a:uFillTx/>
              <a:latin typeface="Gotham Book" pitchFamily="50" charset="0"/>
              <a:ea typeface="+mn-ea"/>
              <a:cs typeface="+mn-cs"/>
            </a:endParaRPr>
          </a:p>
        </p:txBody>
      </p:sp>
      <p:sp>
        <p:nvSpPr>
          <p:cNvPr id="8" name="Textfeld 7"/>
          <p:cNvSpPr txBox="1"/>
          <p:nvPr/>
        </p:nvSpPr>
        <p:spPr>
          <a:xfrm>
            <a:off x="1646256" y="2854856"/>
            <a:ext cx="9803822"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rPr>
              <a:t>Korrelation zwischen Sichtbarkeit der Lehrperson und Betrachtung (ebd.);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rPr>
              <a:t>Aufmerksamkeit der Lernenden wird durch ein Gesicht positiv beeinflusst (vgl. </a:t>
            </a:r>
            <a:r>
              <a:rPr kumimoji="0" lang="de-DE" sz="1600" b="0" i="0" u="none" strike="noStrike" kern="1200" cap="none" spc="0" normalizeH="0" baseline="0" noProof="0" dirty="0" err="1">
                <a:ln>
                  <a:noFill/>
                </a:ln>
                <a:solidFill>
                  <a:prstClr val="black"/>
                </a:solidFill>
                <a:effectLst/>
                <a:uLnTx/>
                <a:uFillTx/>
                <a:latin typeface="Gotham Book" pitchFamily="50" charset="0"/>
                <a:ea typeface="+mn-ea"/>
                <a:cs typeface="+mn-cs"/>
              </a:rPr>
              <a:t>Kizilcec</a:t>
            </a:r>
            <a:r>
              <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rPr>
              <a:t>, 2014)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rPr>
              <a:t>Sichtbarkeit der Person jedoch keine signifikante Auswirkung auf den Lernerfolg (ebd.) </a:t>
            </a:r>
            <a:br>
              <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rPr>
            </a:br>
            <a:endPar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rPr>
              <a:t>Aber: Andere Studie belegte, dass Lernende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rPr>
              <a:t>"[...]</a:t>
            </a:r>
            <a:r>
              <a:rPr kumimoji="0" lang="de-DE" sz="1600" b="0" i="1" u="none" strike="noStrike" kern="1200" cap="none" spc="0" normalizeH="0" baseline="0" noProof="0" dirty="0">
                <a:ln>
                  <a:noFill/>
                </a:ln>
                <a:solidFill>
                  <a:prstClr val="black"/>
                </a:solidFill>
                <a:effectLst/>
                <a:uLnTx/>
                <a:uFillTx/>
                <a:latin typeface="Gotham Book" pitchFamily="50" charset="0"/>
                <a:ea typeface="+mn-ea"/>
                <a:cs typeface="+mn-cs"/>
              </a:rPr>
              <a:t>theoriebasierte Videos im </a:t>
            </a:r>
            <a:r>
              <a:rPr kumimoji="0" lang="de-DE" sz="1600" b="0" i="1" u="none" strike="noStrike" kern="1200" cap="none" spc="0" normalizeH="0" baseline="0" noProof="0" dirty="0" err="1">
                <a:ln>
                  <a:noFill/>
                </a:ln>
                <a:solidFill>
                  <a:prstClr val="black"/>
                </a:solidFill>
                <a:effectLst/>
                <a:uLnTx/>
                <a:uFillTx/>
                <a:latin typeface="Gotham Book" pitchFamily="50" charset="0"/>
                <a:ea typeface="+mn-ea"/>
                <a:cs typeface="+mn-cs"/>
              </a:rPr>
              <a:t>Lecture</a:t>
            </a:r>
            <a:r>
              <a:rPr kumimoji="0" lang="de-DE" sz="1600" b="0" i="1" u="none" strike="noStrike" kern="1200" cap="none" spc="0" normalizeH="0" baseline="0" noProof="0" dirty="0">
                <a:ln>
                  <a:noFill/>
                </a:ln>
                <a:solidFill>
                  <a:prstClr val="black"/>
                </a:solidFill>
                <a:effectLst/>
                <a:uLnTx/>
                <a:uFillTx/>
                <a:latin typeface="Gotham Book" pitchFamily="50" charset="0"/>
                <a:ea typeface="+mn-ea"/>
                <a:cs typeface="+mn-cs"/>
              </a:rPr>
              <a:t> Style, also mit sichtbarer Lehrperson, präferieren und bei gleichzeitiger Erhöhung der Lernmotivation zu besseren Lernergebnissen tendieren.</a:t>
            </a:r>
            <a:r>
              <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rPr>
              <a:t>(Sailer &amp; </a:t>
            </a:r>
            <a:r>
              <a:rPr kumimoji="0" lang="de-DE" sz="1600" b="0" i="0" u="none" strike="noStrike" kern="1200" cap="none" spc="0" normalizeH="0" baseline="0" noProof="0" dirty="0" err="1">
                <a:ln>
                  <a:noFill/>
                </a:ln>
                <a:solidFill>
                  <a:prstClr val="black"/>
                </a:solidFill>
                <a:effectLst/>
                <a:uLnTx/>
                <a:uFillTx/>
                <a:latin typeface="Gotham Book" pitchFamily="50" charset="0"/>
                <a:ea typeface="+mn-ea"/>
                <a:cs typeface="+mn-cs"/>
              </a:rPr>
              <a:t>Figas</a:t>
            </a:r>
            <a:r>
              <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rPr>
              <a:t>, 2015: 94)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endParaRP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544" y="2731304"/>
            <a:ext cx="1322726" cy="457842"/>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781" y="3521969"/>
            <a:ext cx="1194707" cy="1194707"/>
          </a:xfrm>
          <a:prstGeom prst="rect">
            <a:avLst/>
          </a:prstGeom>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25" y="4951907"/>
            <a:ext cx="1550431" cy="1211415"/>
          </a:xfrm>
          <a:prstGeom prst="rect">
            <a:avLst/>
          </a:prstGeom>
        </p:spPr>
      </p:pic>
      <p:sp>
        <p:nvSpPr>
          <p:cNvPr id="5" name="Textfeld 4"/>
          <p:cNvSpPr txBox="1"/>
          <p:nvPr/>
        </p:nvSpPr>
        <p:spPr>
          <a:xfrm>
            <a:off x="1646256" y="2830283"/>
            <a:ext cx="942975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rPr>
              <a:t>Lediglich 55% </a:t>
            </a:r>
            <a:r>
              <a:rPr kumimoji="0" lang="de-DE" sz="1600" b="0" i="0" u="none" strike="noStrike" kern="1200" cap="none" spc="0" normalizeH="0" baseline="0" noProof="0" dirty="0" err="1">
                <a:ln>
                  <a:noFill/>
                </a:ln>
                <a:solidFill>
                  <a:prstClr val="black"/>
                </a:solidFill>
                <a:effectLst/>
                <a:uLnTx/>
                <a:uFillTx/>
                <a:latin typeface="Gotham Book" pitchFamily="50" charset="0"/>
                <a:ea typeface="+mn-ea"/>
                <a:cs typeface="+mn-cs"/>
              </a:rPr>
              <a:t>instruktionaler</a:t>
            </a:r>
            <a:r>
              <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rPr>
              <a:t> Videos werden bis zum Ende angesehen (vgl. Kim et al., 2014)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feld 5"/>
          <p:cNvSpPr txBox="1"/>
          <p:nvPr/>
        </p:nvSpPr>
        <p:spPr>
          <a:xfrm>
            <a:off x="1663988" y="5474544"/>
            <a:ext cx="10009414"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600" dirty="0">
              <a:solidFill>
                <a:prstClr val="black"/>
              </a:solidFill>
              <a:latin typeface="Gotham Book"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rPr>
              <a:t>Gestiken und andere </a:t>
            </a:r>
            <a:r>
              <a:rPr kumimoji="0" lang="de-DE" sz="1600" b="0" i="0" u="none" strike="noStrike" kern="1200" cap="none" spc="0" normalizeH="0" baseline="0" noProof="0" dirty="0" err="1">
                <a:ln>
                  <a:noFill/>
                </a:ln>
                <a:solidFill>
                  <a:prstClr val="black"/>
                </a:solidFill>
                <a:effectLst/>
                <a:uLnTx/>
                <a:uFillTx/>
                <a:latin typeface="Gotham Book" pitchFamily="50" charset="0"/>
                <a:ea typeface="+mn-ea"/>
                <a:cs typeface="+mn-cs"/>
              </a:rPr>
              <a:t>Signalingmethoden</a:t>
            </a:r>
            <a:r>
              <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rPr>
              <a:t> sind im Video hilfreich und lenken den Fokus der Lernenden (vgl. </a:t>
            </a:r>
            <a:r>
              <a:rPr kumimoji="0" lang="de-DE" sz="1600" b="0" i="0" u="none" strike="noStrike" kern="1200" cap="none" spc="0" normalizeH="0" baseline="0" noProof="0" dirty="0" err="1">
                <a:ln>
                  <a:noFill/>
                </a:ln>
                <a:solidFill>
                  <a:prstClr val="black"/>
                </a:solidFill>
                <a:effectLst/>
                <a:uLnTx/>
                <a:uFillTx/>
                <a:latin typeface="Gotham Book" pitchFamily="50" charset="0"/>
                <a:ea typeface="+mn-ea"/>
                <a:cs typeface="+mn-cs"/>
              </a:rPr>
              <a:t>Dargue</a:t>
            </a:r>
            <a:r>
              <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rPr>
              <a:t>, </a:t>
            </a:r>
            <a:r>
              <a:rPr kumimoji="0" lang="de-DE" sz="1600" b="0" i="0" u="none" strike="noStrike" kern="1200" cap="none" spc="0" normalizeH="0" baseline="0" noProof="0" dirty="0" err="1">
                <a:ln>
                  <a:noFill/>
                </a:ln>
                <a:solidFill>
                  <a:prstClr val="black"/>
                </a:solidFill>
                <a:effectLst/>
                <a:uLnTx/>
                <a:uFillTx/>
                <a:latin typeface="Gotham Book" pitchFamily="50" charset="0"/>
                <a:ea typeface="+mn-ea"/>
                <a:cs typeface="+mn-cs"/>
              </a:rPr>
              <a:t>Sweller</a:t>
            </a:r>
            <a:r>
              <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rPr>
              <a:t>,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Grafik 9">
            <a:extLst>
              <a:ext uri="{FF2B5EF4-FFF2-40B4-BE49-F238E27FC236}">
                <a16:creationId xmlns:a16="http://schemas.microsoft.com/office/drawing/2014/main" id="{0DA8CBE0-5B0F-D251-DA4E-641835B5FA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2980" y="235259"/>
            <a:ext cx="2260268" cy="2260268"/>
          </a:xfrm>
          <a:prstGeom prst="rect">
            <a:avLst/>
          </a:prstGeom>
        </p:spPr>
      </p:pic>
    </p:spTree>
    <p:extLst>
      <p:ext uri="{BB962C8B-B14F-4D97-AF65-F5344CB8AC3E}">
        <p14:creationId xmlns:p14="http://schemas.microsoft.com/office/powerpoint/2010/main" val="20688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1">
            <a:extLst>
              <a:ext uri="{FF2B5EF4-FFF2-40B4-BE49-F238E27FC236}">
                <a16:creationId xmlns:a16="http://schemas.microsoft.com/office/drawing/2014/main" id="{D735F7F3-C1B5-4B60-A00A-4EB618DDFB5A}"/>
              </a:ext>
            </a:extLst>
          </p:cNvPr>
          <p:cNvSpPr txBox="1">
            <a:spLocks/>
          </p:cNvSpPr>
          <p:nvPr/>
        </p:nvSpPr>
        <p:spPr>
          <a:xfrm>
            <a:off x="323529" y="3757200"/>
            <a:ext cx="11573197" cy="724247"/>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5467"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5467" b="1" i="0" u="none" strike="noStrike" kern="1200" cap="none" spc="0" normalizeH="0" baseline="0" noProof="0" dirty="0">
              <a:ln>
                <a:noFill/>
              </a:ln>
              <a:solidFill>
                <a:prstClr val="black"/>
              </a:solidFill>
              <a:effectLst/>
              <a:uLnTx/>
              <a:uFillTx/>
              <a:latin typeface="Calibri Light" panose="020F0302020204030204"/>
              <a:ea typeface="+mn-ea"/>
              <a:cs typeface="Arial" pitchFamily="34" charset="0"/>
            </a:endParaRPr>
          </a:p>
        </p:txBody>
      </p:sp>
      <p:sp>
        <p:nvSpPr>
          <p:cNvPr id="18" name="Textplatzhalter 17"/>
          <p:cNvSpPr txBox="1">
            <a:spLocks noGrp="1"/>
          </p:cNvSpPr>
          <p:nvPr>
            <p:ph type="body" sz="quarter" idx="10"/>
          </p:nvPr>
        </p:nvSpPr>
        <p:spPr>
          <a:xfrm>
            <a:off x="2068593" y="328683"/>
            <a:ext cx="8501289" cy="535531"/>
          </a:xfrm>
          <a:prstGeom prst="rect">
            <a:avLst/>
          </a:prstGeom>
          <a:noFill/>
        </p:spPr>
        <p:txBody>
          <a:bodyPr wrap="square" rtlCol="0">
            <a:spAutoFit/>
          </a:bodyPr>
          <a:lstStyle/>
          <a:p>
            <a:r>
              <a:rPr lang="de-DE" sz="3200" b="1" dirty="0">
                <a:latin typeface="Gotham Book" pitchFamily="50" charset="0"/>
              </a:rPr>
              <a:t>Lehr- und Lernvideos</a:t>
            </a:r>
            <a:endParaRPr lang="de-DE" sz="1600" dirty="0">
              <a:latin typeface="Gotham Book" pitchFamily="50" charset="0"/>
            </a:endParaRPr>
          </a:p>
        </p:txBody>
      </p:sp>
      <p:sp>
        <p:nvSpPr>
          <p:cNvPr id="7" name="Textfeld 6"/>
          <p:cNvSpPr txBox="1"/>
          <p:nvPr/>
        </p:nvSpPr>
        <p:spPr>
          <a:xfrm>
            <a:off x="4083504" y="972537"/>
            <a:ext cx="78132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1" u="none" strike="noStrike" kern="1200" cap="none" spc="0" normalizeH="0" baseline="0" noProof="0" dirty="0">
                <a:ln>
                  <a:noFill/>
                </a:ln>
                <a:solidFill>
                  <a:prstClr val="black"/>
                </a:solidFill>
                <a:effectLst/>
                <a:uLnTx/>
                <a:uFillTx/>
                <a:latin typeface="Gotham Book" pitchFamily="50" charset="0"/>
                <a:ea typeface="+mn-ea"/>
                <a:cs typeface="+mn-cs"/>
              </a:rPr>
              <a:t>"Onlinevideos sind alltäglich und breitgefächert genutzte Lernobjekte geworden, die Jugendliche im Internet suchen und für ihr eigenes alltägliches und schulisches Lernen verwenden" (</a:t>
            </a:r>
            <a:r>
              <a:rPr kumimoji="0" lang="de-DE" sz="1800" b="0" i="1" u="none" strike="noStrike" kern="1200" cap="none" spc="0" normalizeH="0" baseline="0" noProof="0" dirty="0" err="1">
                <a:ln>
                  <a:noFill/>
                </a:ln>
                <a:solidFill>
                  <a:prstClr val="black"/>
                </a:solidFill>
                <a:effectLst/>
                <a:uLnTx/>
                <a:uFillTx/>
                <a:latin typeface="Gotham Book" pitchFamily="50" charset="0"/>
                <a:ea typeface="+mn-ea"/>
                <a:cs typeface="+mn-cs"/>
              </a:rPr>
              <a:t>Rummler</a:t>
            </a:r>
            <a:r>
              <a:rPr kumimoji="0" lang="de-DE" sz="1800" b="0" i="1" u="none" strike="noStrike" kern="1200" cap="none" spc="0" normalizeH="0" baseline="0" noProof="0" dirty="0">
                <a:ln>
                  <a:noFill/>
                </a:ln>
                <a:solidFill>
                  <a:prstClr val="black"/>
                </a:solidFill>
                <a:effectLst/>
                <a:uLnTx/>
                <a:uFillTx/>
                <a:latin typeface="Gotham Book" pitchFamily="50" charset="0"/>
                <a:ea typeface="+mn-ea"/>
                <a:cs typeface="+mn-cs"/>
              </a:rPr>
              <a:t> &amp; Wolf, 2011: 265).</a:t>
            </a:r>
            <a:endParaRPr kumimoji="0" lang="de-DE" sz="1800" b="0" i="0" u="none" strike="noStrike" kern="1200" cap="none" spc="0" normalizeH="0" baseline="0" noProof="0" dirty="0">
              <a:ln>
                <a:noFill/>
              </a:ln>
              <a:solidFill>
                <a:prstClr val="black"/>
              </a:solidFill>
              <a:effectLst/>
              <a:uLnTx/>
              <a:uFillTx/>
              <a:latin typeface="Gotham Book" pitchFamily="50" charset="0"/>
              <a:ea typeface="+mn-ea"/>
              <a:cs typeface="+mn-cs"/>
            </a:endParaRPr>
          </a:p>
        </p:txBody>
      </p:sp>
      <p:sp>
        <p:nvSpPr>
          <p:cNvPr id="9" name="Textfeld 8"/>
          <p:cNvSpPr txBox="1"/>
          <p:nvPr/>
        </p:nvSpPr>
        <p:spPr>
          <a:xfrm>
            <a:off x="1560498" y="3757200"/>
            <a:ext cx="9917941" cy="17004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rPr>
              <a:t>Erhöhte Abspielgeschwindigkeit (1,5-/2fach) beeinflusst Verständnis und Lerneffizienz kaum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sym typeface="Wingdings" panose="05000000000000000000" pitchFamily="2" charset="2"/>
              </a:rPr>
              <a:t> Möglichkeit Lernzeit strategisch einzuteilen; Hohe Anzahl digitaler, asynchroner Videos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Gotham Book" pitchFamily="50" charset="0"/>
                <a:ea typeface="+mn-ea"/>
                <a:cs typeface="+mn-cs"/>
                <a:sym typeface="Wingdings" panose="05000000000000000000" pitchFamily="2" charset="2"/>
              </a:rPr>
              <a:t>(Quelle: https://www.forschung-und-lehre.de/lehre/mit-doppelter-geschwindigkeit-durch-die-vorlesung-4361 [26.01.2022])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prstClr val="black"/>
              </a:solidFill>
              <a:effectLst/>
              <a:uLnTx/>
              <a:uFillTx/>
              <a:latin typeface="Gotham Book" pitchFamily="50" charset="0"/>
              <a:ea typeface="+mn-ea"/>
              <a:cs typeface="+mn-cs"/>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kumimoji="0" lang="de-DE" sz="1000" b="0" i="0" u="none" strike="noStrike" kern="1200" cap="none" spc="0" normalizeH="0" baseline="0" noProof="0" dirty="0">
              <a:ln>
                <a:noFill/>
              </a:ln>
              <a:solidFill>
                <a:prstClr val="black"/>
              </a:solidFill>
              <a:effectLst/>
              <a:uLnTx/>
              <a:uFillTx/>
              <a:latin typeface="Gotham Book" pitchFamily="50"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kumimoji="0" lang="de-DE" sz="1000" b="0" i="0" u="none" strike="noStrike" kern="1200" cap="none" spc="0" normalizeH="0" baseline="0" noProof="0" dirty="0">
              <a:ln>
                <a:noFill/>
              </a:ln>
              <a:solidFill>
                <a:prstClr val="black"/>
              </a:solidFill>
              <a:effectLst/>
              <a:uLnTx/>
              <a:uFillTx/>
              <a:latin typeface="Gotham Book" pitchFamily="50" charset="0"/>
              <a:ea typeface="+mn-ea"/>
              <a:cs typeface="+mn-cs"/>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27" y="3387550"/>
            <a:ext cx="1853293" cy="1853293"/>
          </a:xfrm>
          <a:prstGeom prst="rect">
            <a:avLst/>
          </a:prstGeom>
        </p:spPr>
      </p:pic>
      <p:sp>
        <p:nvSpPr>
          <p:cNvPr id="5" name="Textfeld 4"/>
          <p:cNvSpPr txBox="1"/>
          <p:nvPr/>
        </p:nvSpPr>
        <p:spPr>
          <a:xfrm>
            <a:off x="1531240" y="5144399"/>
            <a:ext cx="10223046" cy="1515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sym typeface="Wingdings" panose="05000000000000000000" pitchFamily="2" charset="2"/>
              </a:rPr>
              <a:t>Studie: Betätigung der Pausentaste inhaltsbezogen, nicht aufgrund formaler Strukturen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sym typeface="Wingdings" panose="05000000000000000000" pitchFamily="2" charset="2"/>
              </a:rPr>
              <a:t>z.B. Unterteilung der Zeitleiste / Wechsel des Mediums / Schnitte eher kein Faktor für Pause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de-DE" sz="1600" b="0" i="0" u="none" strike="noStrike" kern="1200" cap="none" spc="0" normalizeH="0" baseline="0" noProof="0" dirty="0">
                <a:ln>
                  <a:noFill/>
                </a:ln>
                <a:solidFill>
                  <a:prstClr val="black"/>
                </a:solidFill>
                <a:effectLst/>
                <a:uLnTx/>
                <a:uFillTx/>
                <a:latin typeface="Gotham Book" pitchFamily="50" charset="0"/>
                <a:ea typeface="+mn-ea"/>
                <a:cs typeface="+mn-cs"/>
                <a:sym typeface="Wingdings" panose="05000000000000000000" pitchFamily="2" charset="2"/>
              </a:rPr>
              <a:t> Wahrnehmungsschwierigkeiten oder Verständnisprobleme als Grund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Gotham Book" pitchFamily="50" charset="0"/>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Gotham Book" pitchFamily="50" charset="0"/>
                <a:ea typeface="+mn-ea"/>
                <a:cs typeface="+mn-cs"/>
              </a:rPr>
              <a:t>(Quelle: https://www.sciencedirect.com/science/article/pii/S0360131521002323?via%3Dihub [26.01.2022])</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342" y="5339187"/>
            <a:ext cx="1115638" cy="1115638"/>
          </a:xfrm>
          <a:prstGeom prst="rect">
            <a:avLst/>
          </a:prstGeom>
        </p:spPr>
      </p:pic>
      <p:pic>
        <p:nvPicPr>
          <p:cNvPr id="2" name="Grafik 1">
            <a:extLst>
              <a:ext uri="{FF2B5EF4-FFF2-40B4-BE49-F238E27FC236}">
                <a16:creationId xmlns:a16="http://schemas.microsoft.com/office/drawing/2014/main" id="{99C3CD5A-368F-9BBC-84BF-43845D1B4C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2980" y="235259"/>
            <a:ext cx="2260268" cy="2260268"/>
          </a:xfrm>
          <a:prstGeom prst="rect">
            <a:avLst/>
          </a:prstGeom>
        </p:spPr>
      </p:pic>
      <p:sp>
        <p:nvSpPr>
          <p:cNvPr id="3" name="Textfeld 2">
            <a:extLst>
              <a:ext uri="{FF2B5EF4-FFF2-40B4-BE49-F238E27FC236}">
                <a16:creationId xmlns:a16="http://schemas.microsoft.com/office/drawing/2014/main" id="{DE348099-D17C-4184-83D1-C76ECF36750A}"/>
              </a:ext>
            </a:extLst>
          </p:cNvPr>
          <p:cNvSpPr txBox="1"/>
          <p:nvPr/>
        </p:nvSpPr>
        <p:spPr>
          <a:xfrm>
            <a:off x="1531240" y="2727915"/>
            <a:ext cx="8078525" cy="923330"/>
          </a:xfrm>
          <a:prstGeom prst="rect">
            <a:avLst/>
          </a:prstGeom>
          <a:noFill/>
        </p:spPr>
        <p:txBody>
          <a:bodyPr wrap="square" rtlCol="0">
            <a:spAutoFit/>
          </a:bodyPr>
          <a:lstStyle/>
          <a:p>
            <a:r>
              <a:rPr kumimoji="0" lang="de-DE" sz="1800" b="0" i="0" u="none" strike="noStrike" kern="1200" cap="none" spc="0" normalizeH="0" baseline="0" noProof="0" dirty="0">
                <a:ln>
                  <a:noFill/>
                </a:ln>
                <a:solidFill>
                  <a:prstClr val="black"/>
                </a:solidFill>
                <a:effectLst/>
                <a:uLnTx/>
                <a:uFillTx/>
                <a:latin typeface="Gotham Book" pitchFamily="50" charset="0"/>
                <a:ea typeface="+mn-ea"/>
                <a:cs typeface="+mn-cs"/>
              </a:rPr>
              <a:t>Möglichkeit der Interaktion (innerhalb Lehrvideos) beeinflusst Interesse und Wissenszuwachs (vgl. Schneider et al., 2016)</a:t>
            </a:r>
          </a:p>
          <a:p>
            <a:endParaRPr lang="de-DE" dirty="0"/>
          </a:p>
        </p:txBody>
      </p:sp>
      <p:pic>
        <p:nvPicPr>
          <p:cNvPr id="11" name="Grafik 10" descr="Ein Bild, das Clipart, Handy, Darstellung, Cartoon enthält.&#10;&#10;KI-generierte Inhalte können fehlerhaft sein.">
            <a:extLst>
              <a:ext uri="{FF2B5EF4-FFF2-40B4-BE49-F238E27FC236}">
                <a16:creationId xmlns:a16="http://schemas.microsoft.com/office/drawing/2014/main" id="{0FE055F7-764A-41AD-AD5E-D799063036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V="1">
            <a:off x="499190" y="2797172"/>
            <a:ext cx="726260" cy="607255"/>
          </a:xfrm>
          <a:prstGeom prst="rect">
            <a:avLst/>
          </a:prstGeom>
        </p:spPr>
      </p:pic>
    </p:spTree>
    <p:extLst>
      <p:ext uri="{BB962C8B-B14F-4D97-AF65-F5344CB8AC3E}">
        <p14:creationId xmlns:p14="http://schemas.microsoft.com/office/powerpoint/2010/main" val="424215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1ABBF0EB-B137-FCEB-2B12-19BC621295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89FAB-D41B-4CF5-9105-8975FCEFB9DA}" type="slidenum">
              <a:rPr kumimoji="0" lang="de-DE" sz="1200" b="0" i="0" u="none" strike="noStrike" kern="1200" cap="none" spc="0" normalizeH="0" baseline="0" noProof="0" smtClean="0">
                <a:ln>
                  <a:noFill/>
                </a:ln>
                <a:solidFill>
                  <a:prstClr val="white"/>
                </a:solidFill>
                <a:effectLst/>
                <a:uLnTx/>
                <a:uFillTx/>
                <a:latin typeface="Gotham Light"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white"/>
              </a:solidFill>
              <a:effectLst/>
              <a:uLnTx/>
              <a:uFillTx/>
              <a:latin typeface="Gotham Light" pitchFamily="50" charset="0"/>
              <a:ea typeface="+mn-ea"/>
              <a:cs typeface="+mn-cs"/>
            </a:endParaRPr>
          </a:p>
        </p:txBody>
      </p:sp>
      <p:sp>
        <p:nvSpPr>
          <p:cNvPr id="4" name="Titel 6">
            <a:extLst>
              <a:ext uri="{FF2B5EF4-FFF2-40B4-BE49-F238E27FC236}">
                <a16:creationId xmlns:a16="http://schemas.microsoft.com/office/drawing/2014/main" id="{A9A1274B-23FA-440A-83BD-F28FDE35C0DE}"/>
              </a:ext>
            </a:extLst>
          </p:cNvPr>
          <p:cNvSpPr>
            <a:spLocks noGrp="1"/>
          </p:cNvSpPr>
          <p:nvPr>
            <p:ph type="title"/>
          </p:nvPr>
        </p:nvSpPr>
        <p:spPr>
          <a:xfrm>
            <a:off x="609600" y="1563688"/>
            <a:ext cx="10972800" cy="3730625"/>
          </a:xfrm>
        </p:spPr>
        <p:txBody>
          <a:bodyPr/>
          <a:lstStyle/>
          <a:p>
            <a:r>
              <a:rPr lang="de-DE" dirty="0"/>
              <a:t>Video- &amp; Audioerstellung</a:t>
            </a:r>
            <a:br>
              <a:rPr lang="de-DE" dirty="0"/>
            </a:br>
            <a:r>
              <a:rPr lang="de-DE" dirty="0"/>
              <a:t>am Beispiel </a:t>
            </a:r>
            <a:r>
              <a:rPr lang="de-DE" dirty="0" err="1"/>
              <a:t>NotebookLM</a:t>
            </a:r>
            <a:endParaRPr lang="de-DE" dirty="0"/>
          </a:p>
        </p:txBody>
      </p:sp>
    </p:spTree>
    <p:extLst>
      <p:ext uri="{BB962C8B-B14F-4D97-AF65-F5344CB8AC3E}">
        <p14:creationId xmlns:p14="http://schemas.microsoft.com/office/powerpoint/2010/main" val="123675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Text, Screenshot, Software, Multimedia-Software enthält.&#10;&#10;KI-generierte Inhalte können fehlerhaft sein.">
            <a:extLst>
              <a:ext uri="{FF2B5EF4-FFF2-40B4-BE49-F238E27FC236}">
                <a16:creationId xmlns:a16="http://schemas.microsoft.com/office/drawing/2014/main" id="{67EF8576-05D8-6F0B-9CB4-9380DD938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939" y="811099"/>
            <a:ext cx="8757207" cy="3426933"/>
          </a:xfrm>
          <a:prstGeom prst="rect">
            <a:avLst/>
          </a:prstGeom>
        </p:spPr>
      </p:pic>
      <p:sp>
        <p:nvSpPr>
          <p:cNvPr id="4" name="Textfeld 3">
            <a:extLst>
              <a:ext uri="{FF2B5EF4-FFF2-40B4-BE49-F238E27FC236}">
                <a16:creationId xmlns:a16="http://schemas.microsoft.com/office/drawing/2014/main" id="{23035FAC-4B0F-1B4A-53E0-44E3B6DB80CA}"/>
              </a:ext>
            </a:extLst>
          </p:cNvPr>
          <p:cNvSpPr txBox="1"/>
          <p:nvPr/>
        </p:nvSpPr>
        <p:spPr>
          <a:xfrm>
            <a:off x="262939" y="188375"/>
            <a:ext cx="5502098" cy="830997"/>
          </a:xfrm>
          <a:prstGeom prst="rect">
            <a:avLst/>
          </a:prstGeom>
          <a:noFill/>
        </p:spPr>
        <p:txBody>
          <a:bodyPr wrap="square" rtlCol="0">
            <a:spAutoFit/>
          </a:bodyPr>
          <a:lstStyle/>
          <a:p>
            <a:r>
              <a:rPr lang="de-DE" sz="2400" b="1" dirty="0" err="1">
                <a:latin typeface="Gotham Medium" pitchFamily="50" charset="0"/>
              </a:rPr>
              <a:t>NotebookLM</a:t>
            </a:r>
            <a:r>
              <a:rPr lang="de-DE" sz="2400" b="1" dirty="0">
                <a:latin typeface="Gotham Medium" pitchFamily="50" charset="0"/>
              </a:rPr>
              <a:t>: Universelles Tool</a:t>
            </a:r>
          </a:p>
          <a:p>
            <a:endParaRPr lang="de-DE" sz="2400" b="1" dirty="0"/>
          </a:p>
        </p:txBody>
      </p:sp>
      <p:pic>
        <p:nvPicPr>
          <p:cNvPr id="7" name="Grafik 6">
            <a:extLst>
              <a:ext uri="{FF2B5EF4-FFF2-40B4-BE49-F238E27FC236}">
                <a16:creationId xmlns:a16="http://schemas.microsoft.com/office/drawing/2014/main" id="{94CE3B29-0F99-EAE6-212C-685507542E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3934" y="863813"/>
            <a:ext cx="2591115" cy="24988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Grafik 8">
            <a:extLst>
              <a:ext uri="{FF2B5EF4-FFF2-40B4-BE49-F238E27FC236}">
                <a16:creationId xmlns:a16="http://schemas.microsoft.com/office/drawing/2014/main" id="{56BDB28B-A0ED-F532-2206-7EB3F4390370}"/>
              </a:ext>
            </a:extLst>
          </p:cNvPr>
          <p:cNvPicPr>
            <a:picLocks noChangeAspect="1"/>
          </p:cNvPicPr>
          <p:nvPr/>
        </p:nvPicPr>
        <p:blipFill>
          <a:blip r:embed="rId4"/>
          <a:stretch>
            <a:fillRect/>
          </a:stretch>
        </p:blipFill>
        <p:spPr>
          <a:xfrm>
            <a:off x="6970989" y="4518827"/>
            <a:ext cx="3353122" cy="19076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Pfeil: nach rechts 9">
            <a:extLst>
              <a:ext uri="{FF2B5EF4-FFF2-40B4-BE49-F238E27FC236}">
                <a16:creationId xmlns:a16="http://schemas.microsoft.com/office/drawing/2014/main" id="{DD392C04-0275-5C67-00B7-A7ECECE8EC1A}"/>
              </a:ext>
            </a:extLst>
          </p:cNvPr>
          <p:cNvSpPr/>
          <p:nvPr/>
        </p:nvSpPr>
        <p:spPr>
          <a:xfrm rot="20582425">
            <a:off x="8177480" y="1073077"/>
            <a:ext cx="1176569" cy="13046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rechts 10">
            <a:extLst>
              <a:ext uri="{FF2B5EF4-FFF2-40B4-BE49-F238E27FC236}">
                <a16:creationId xmlns:a16="http://schemas.microsoft.com/office/drawing/2014/main" id="{E1785A96-3004-669D-CF15-4F24B578859C}"/>
              </a:ext>
            </a:extLst>
          </p:cNvPr>
          <p:cNvSpPr/>
          <p:nvPr/>
        </p:nvSpPr>
        <p:spPr>
          <a:xfrm rot="8537568" flipV="1">
            <a:off x="9839541" y="3818677"/>
            <a:ext cx="1881889" cy="13917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unten 13">
            <a:extLst>
              <a:ext uri="{FF2B5EF4-FFF2-40B4-BE49-F238E27FC236}">
                <a16:creationId xmlns:a16="http://schemas.microsoft.com/office/drawing/2014/main" id="{3016694A-CD62-9B9A-E5ED-B614DE0F36C4}"/>
              </a:ext>
            </a:extLst>
          </p:cNvPr>
          <p:cNvSpPr/>
          <p:nvPr/>
        </p:nvSpPr>
        <p:spPr>
          <a:xfrm>
            <a:off x="799363" y="2342905"/>
            <a:ext cx="113810" cy="276282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17728061-854D-4685-8848-E0AD603EC2FC}"/>
              </a:ext>
            </a:extLst>
          </p:cNvPr>
          <p:cNvSpPr txBox="1"/>
          <p:nvPr/>
        </p:nvSpPr>
        <p:spPr>
          <a:xfrm>
            <a:off x="247240" y="5144972"/>
            <a:ext cx="3586959" cy="655385"/>
          </a:xfrm>
          <a:prstGeom prst="rect">
            <a:avLst/>
          </a:prstGeom>
          <a:noFill/>
        </p:spPr>
        <p:txBody>
          <a:bodyPr wrap="square" rtlCol="0">
            <a:spAutoFit/>
          </a:bodyPr>
          <a:lstStyle/>
          <a:p>
            <a:r>
              <a:rPr lang="de-DE" dirty="0"/>
              <a:t>Quelle, Links, Websuche </a:t>
            </a:r>
          </a:p>
          <a:p>
            <a:r>
              <a:rPr lang="de-DE" dirty="0"/>
              <a:t>(Deep Research), Dokumente…</a:t>
            </a:r>
          </a:p>
        </p:txBody>
      </p:sp>
      <p:sp>
        <p:nvSpPr>
          <p:cNvPr id="2" name="Textfeld 1">
            <a:extLst>
              <a:ext uri="{FF2B5EF4-FFF2-40B4-BE49-F238E27FC236}">
                <a16:creationId xmlns:a16="http://schemas.microsoft.com/office/drawing/2014/main" id="{2095202E-E4E1-89A4-4409-92DC2C5B2261}"/>
              </a:ext>
            </a:extLst>
          </p:cNvPr>
          <p:cNvSpPr txBox="1"/>
          <p:nvPr/>
        </p:nvSpPr>
        <p:spPr>
          <a:xfrm>
            <a:off x="262939" y="6249181"/>
            <a:ext cx="3218198" cy="276999"/>
          </a:xfrm>
          <a:prstGeom prst="rect">
            <a:avLst/>
          </a:prstGeom>
          <a:noFill/>
        </p:spPr>
        <p:txBody>
          <a:bodyPr wrap="square" rtlCol="0">
            <a:spAutoFit/>
          </a:bodyPr>
          <a:lstStyle/>
          <a:p>
            <a:r>
              <a:rPr lang="de-DE" sz="1200" dirty="0">
                <a:hlinkClick r:id="rId5"/>
              </a:rPr>
              <a:t>Beispiel zum Anschauen</a:t>
            </a:r>
            <a:r>
              <a:rPr lang="de-DE" sz="1200" dirty="0"/>
              <a:t> [28.01.2026]</a:t>
            </a:r>
          </a:p>
        </p:txBody>
      </p:sp>
    </p:spTree>
    <p:extLst>
      <p:ext uri="{BB962C8B-B14F-4D97-AF65-F5344CB8AC3E}">
        <p14:creationId xmlns:p14="http://schemas.microsoft.com/office/powerpoint/2010/main" val="15114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A073EB-55F2-47AA-9A48-7BBB6648458B}"/>
              </a:ext>
            </a:extLst>
          </p:cNvPr>
          <p:cNvSpPr>
            <a:spLocks noGrp="1"/>
          </p:cNvSpPr>
          <p:nvPr>
            <p:ph type="ctrTitle"/>
          </p:nvPr>
        </p:nvSpPr>
        <p:spPr>
          <a:xfrm>
            <a:off x="-1084518" y="406203"/>
            <a:ext cx="5323815" cy="733876"/>
          </a:xfrm>
        </p:spPr>
        <p:txBody>
          <a:bodyPr>
            <a:normAutofit fontScale="90000"/>
          </a:bodyPr>
          <a:lstStyle/>
          <a:p>
            <a:r>
              <a:rPr lang="de-DE" sz="4800" dirty="0">
                <a:latin typeface="Gotham Book" pitchFamily="50" charset="0"/>
              </a:rPr>
              <a:t>Inhalt</a:t>
            </a:r>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062" y="191960"/>
            <a:ext cx="1891591" cy="891281"/>
          </a:xfrm>
          <a:prstGeom prst="rect">
            <a:avLst/>
          </a:prstGeom>
        </p:spPr>
      </p:pic>
      <p:sp>
        <p:nvSpPr>
          <p:cNvPr id="4" name="Textfeld 3"/>
          <p:cNvSpPr txBox="1"/>
          <p:nvPr/>
        </p:nvSpPr>
        <p:spPr>
          <a:xfrm>
            <a:off x="4094921" y="1466081"/>
            <a:ext cx="6396709" cy="1569660"/>
          </a:xfrm>
          <a:prstGeom prst="rect">
            <a:avLst/>
          </a:prstGeom>
          <a:noFill/>
        </p:spPr>
        <p:txBody>
          <a:bodyPr wrap="square" rtlCol="0">
            <a:spAutoFit/>
          </a:bodyPr>
          <a:lstStyle/>
          <a:p>
            <a:pPr marL="285750" indent="-285750">
              <a:buFont typeface="Arial" panose="020B0604020202020204" pitchFamily="34" charset="0"/>
              <a:buChar char="•"/>
            </a:pPr>
            <a:endParaRPr lang="de-DE"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de-DE"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de-DE"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de-DE" sz="2400" dirty="0">
              <a:latin typeface="Times New Roman" panose="02020603050405020304" pitchFamily="18" charset="0"/>
              <a:cs typeface="Times New Roman" panose="02020603050405020304" pitchFamily="18" charset="0"/>
            </a:endParaRP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76" y="1391478"/>
            <a:ext cx="3286277" cy="2592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feld 2">
            <a:extLst>
              <a:ext uri="{FF2B5EF4-FFF2-40B4-BE49-F238E27FC236}">
                <a16:creationId xmlns:a16="http://schemas.microsoft.com/office/drawing/2014/main" id="{77A33BD5-6AB3-F7AA-1449-E4D022FD16A0}"/>
              </a:ext>
            </a:extLst>
          </p:cNvPr>
          <p:cNvSpPr txBox="1"/>
          <p:nvPr/>
        </p:nvSpPr>
        <p:spPr>
          <a:xfrm>
            <a:off x="3704694" y="1391478"/>
            <a:ext cx="8249222" cy="4154984"/>
          </a:xfrm>
          <a:prstGeom prst="rect">
            <a:avLst/>
          </a:prstGeom>
          <a:noFill/>
        </p:spPr>
        <p:txBody>
          <a:bodyPr wrap="square" rtlCol="0">
            <a:spAutoFit/>
          </a:bodyPr>
          <a:lstStyle/>
          <a:p>
            <a:r>
              <a:rPr lang="de-DE" sz="2400" dirty="0">
                <a:latin typeface="Gotham Book" pitchFamily="50" charset="0"/>
              </a:rPr>
              <a:t>Lehr- und Lerninhalte aufbereiten – Einordnung</a:t>
            </a:r>
          </a:p>
          <a:p>
            <a:r>
              <a:rPr lang="de-DE" sz="2400" dirty="0" err="1">
                <a:latin typeface="Gotham Book" pitchFamily="50" charset="0"/>
              </a:rPr>
              <a:t>Multicodalität</a:t>
            </a:r>
            <a:r>
              <a:rPr lang="de-DE" sz="2400" dirty="0">
                <a:latin typeface="Gotham Book" pitchFamily="50" charset="0"/>
              </a:rPr>
              <a:t> &amp; Multimodalität</a:t>
            </a:r>
          </a:p>
          <a:p>
            <a:r>
              <a:rPr lang="de-DE" sz="2400" dirty="0">
                <a:latin typeface="Gotham Book" pitchFamily="50" charset="0"/>
              </a:rPr>
              <a:t>Prinzipien des multimedialen Lernens</a:t>
            </a:r>
          </a:p>
          <a:p>
            <a:r>
              <a:rPr lang="de-DE" sz="2400" dirty="0">
                <a:latin typeface="Gotham Book" pitchFamily="50" charset="0"/>
              </a:rPr>
              <a:t>Theorie der kognitiven Belastung (CLT)</a:t>
            </a:r>
          </a:p>
          <a:p>
            <a:r>
              <a:rPr lang="de-DE" sz="2400" dirty="0">
                <a:latin typeface="Gotham Book" pitchFamily="50" charset="0"/>
              </a:rPr>
              <a:t>Lernen über Video: Studien &amp; Einordnung</a:t>
            </a:r>
          </a:p>
          <a:p>
            <a:endParaRPr lang="de-DE" sz="2400" dirty="0">
              <a:latin typeface="Gotham Book" pitchFamily="50" charset="0"/>
            </a:endParaRPr>
          </a:p>
          <a:p>
            <a:r>
              <a:rPr lang="de-DE" sz="2400" dirty="0">
                <a:latin typeface="Gotham Book" pitchFamily="50" charset="0"/>
              </a:rPr>
              <a:t>Werkzeuge &amp; Tools: Video-, Audio- &amp; Grafikerstellung</a:t>
            </a:r>
          </a:p>
          <a:p>
            <a:r>
              <a:rPr lang="de-DE" sz="2400" dirty="0" err="1">
                <a:latin typeface="Gotham Book" pitchFamily="50" charset="0"/>
              </a:rPr>
              <a:t>Moodle</a:t>
            </a:r>
            <a:r>
              <a:rPr lang="de-DE" sz="2400" dirty="0">
                <a:latin typeface="Gotham Book" pitchFamily="50" charset="0"/>
              </a:rPr>
              <a:t> &amp; H5P</a:t>
            </a:r>
          </a:p>
          <a:p>
            <a:endParaRPr lang="de-DE" sz="2400" dirty="0">
              <a:latin typeface="Gotham Book" pitchFamily="50" charset="0"/>
            </a:endParaRPr>
          </a:p>
          <a:p>
            <a:r>
              <a:rPr lang="de-DE" sz="2400" dirty="0">
                <a:latin typeface="Gotham Book" pitchFamily="50" charset="0"/>
              </a:rPr>
              <a:t>Quellen/Literatur &amp; Links</a:t>
            </a:r>
          </a:p>
          <a:p>
            <a:endParaRPr lang="de-DE" sz="2400" dirty="0">
              <a:latin typeface="Gotham Book" pitchFamily="50" charset="0"/>
            </a:endParaRPr>
          </a:p>
        </p:txBody>
      </p:sp>
    </p:spTree>
    <p:extLst>
      <p:ext uri="{BB962C8B-B14F-4D97-AF65-F5344CB8AC3E}">
        <p14:creationId xmlns:p14="http://schemas.microsoft.com/office/powerpoint/2010/main" val="247592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ext, Screenshot, Software, Multimedia-Software enthält.&#10;&#10;KI-generierte Inhalte können fehlerhaft sein.">
            <a:extLst>
              <a:ext uri="{FF2B5EF4-FFF2-40B4-BE49-F238E27FC236}">
                <a16:creationId xmlns:a16="http://schemas.microsoft.com/office/drawing/2014/main" id="{AC2BB9D5-8C2E-D69D-5677-C931718B26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939" y="811099"/>
            <a:ext cx="8757207" cy="3426933"/>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8062" y="191960"/>
            <a:ext cx="1891591" cy="891281"/>
          </a:xfrm>
          <a:prstGeom prst="rect">
            <a:avLst/>
          </a:prstGeom>
        </p:spPr>
      </p:pic>
      <p:sp>
        <p:nvSpPr>
          <p:cNvPr id="4" name="Untertitel 3"/>
          <p:cNvSpPr>
            <a:spLocks noGrp="1"/>
          </p:cNvSpPr>
          <p:nvPr>
            <p:ph type="subTitle" idx="1"/>
          </p:nvPr>
        </p:nvSpPr>
        <p:spPr>
          <a:xfrm>
            <a:off x="914400" y="1526650"/>
            <a:ext cx="9195570" cy="5132568"/>
          </a:xfrm>
        </p:spPr>
        <p:txBody>
          <a:bodyPr/>
          <a:lstStyle/>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p:txBody>
      </p:sp>
      <p:sp>
        <p:nvSpPr>
          <p:cNvPr id="2" name="Textfeld 1"/>
          <p:cNvSpPr txBox="1"/>
          <p:nvPr/>
        </p:nvSpPr>
        <p:spPr>
          <a:xfrm>
            <a:off x="291182" y="304721"/>
            <a:ext cx="7659781" cy="707886"/>
          </a:xfrm>
          <a:prstGeom prst="rect">
            <a:avLst/>
          </a:prstGeom>
          <a:noFill/>
        </p:spPr>
        <p:txBody>
          <a:bodyPr wrap="square" rtlCol="0">
            <a:spAutoFit/>
          </a:bodyPr>
          <a:lstStyle/>
          <a:p>
            <a:r>
              <a:rPr lang="de-DE" sz="2000" b="1" dirty="0" err="1">
                <a:latin typeface="Gotham Medium" pitchFamily="50" charset="0"/>
                <a:cs typeface="Times New Roman" panose="02020603050405020304" pitchFamily="18" charset="0"/>
              </a:rPr>
              <a:t>NotebookLM</a:t>
            </a:r>
            <a:r>
              <a:rPr lang="de-DE" sz="2000" b="1" dirty="0">
                <a:latin typeface="Gotham Medium" pitchFamily="50" charset="0"/>
                <a:cs typeface="Times New Roman" panose="02020603050405020304" pitchFamily="18" charset="0"/>
              </a:rPr>
              <a:t>: Audioerstellung/-zusammenfassungen			</a:t>
            </a:r>
          </a:p>
        </p:txBody>
      </p:sp>
      <p:pic>
        <p:nvPicPr>
          <p:cNvPr id="3" name="Grafik 2">
            <a:extLst>
              <a:ext uri="{FF2B5EF4-FFF2-40B4-BE49-F238E27FC236}">
                <a16:creationId xmlns:a16="http://schemas.microsoft.com/office/drawing/2014/main" id="{41E3DC78-0EBF-1234-629F-5C0136C2B079}"/>
              </a:ext>
            </a:extLst>
          </p:cNvPr>
          <p:cNvPicPr>
            <a:picLocks noChangeAspect="1"/>
          </p:cNvPicPr>
          <p:nvPr/>
        </p:nvPicPr>
        <p:blipFill>
          <a:blip r:embed="rId4"/>
          <a:stretch>
            <a:fillRect/>
          </a:stretch>
        </p:blipFill>
        <p:spPr>
          <a:xfrm>
            <a:off x="6020281" y="2017174"/>
            <a:ext cx="4269787" cy="37259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Pfeil: nach rechts 7">
            <a:extLst>
              <a:ext uri="{FF2B5EF4-FFF2-40B4-BE49-F238E27FC236}">
                <a16:creationId xmlns:a16="http://schemas.microsoft.com/office/drawing/2014/main" id="{754EB6B8-3F19-F353-CB8D-635BFECC67B9}"/>
              </a:ext>
            </a:extLst>
          </p:cNvPr>
          <p:cNvSpPr/>
          <p:nvPr/>
        </p:nvSpPr>
        <p:spPr>
          <a:xfrm rot="6283189" flipV="1">
            <a:off x="6956786" y="1674584"/>
            <a:ext cx="733042" cy="10714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unten 13">
            <a:extLst>
              <a:ext uri="{FF2B5EF4-FFF2-40B4-BE49-F238E27FC236}">
                <a16:creationId xmlns:a16="http://schemas.microsoft.com/office/drawing/2014/main" id="{7DC90370-B967-E825-9096-F2168CFCAE40}"/>
              </a:ext>
            </a:extLst>
          </p:cNvPr>
          <p:cNvSpPr/>
          <p:nvPr/>
        </p:nvSpPr>
        <p:spPr>
          <a:xfrm rot="15246869">
            <a:off x="5396836" y="4084914"/>
            <a:ext cx="86629" cy="145901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29D58375-2F71-618B-3B89-7C09CEAAEF9F}"/>
              </a:ext>
            </a:extLst>
          </p:cNvPr>
          <p:cNvSpPr txBox="1"/>
          <p:nvPr/>
        </p:nvSpPr>
        <p:spPr>
          <a:xfrm>
            <a:off x="2754974" y="5025799"/>
            <a:ext cx="2984187" cy="646331"/>
          </a:xfrm>
          <a:prstGeom prst="rect">
            <a:avLst/>
          </a:prstGeom>
          <a:noFill/>
        </p:spPr>
        <p:txBody>
          <a:bodyPr wrap="square" rtlCol="0">
            <a:spAutoFit/>
          </a:bodyPr>
          <a:lstStyle/>
          <a:p>
            <a:r>
              <a:rPr lang="de-DE" dirty="0"/>
              <a:t>„Feintuning“ durch Prompts:</a:t>
            </a:r>
          </a:p>
          <a:p>
            <a:r>
              <a:rPr lang="de-DE" dirty="0"/>
              <a:t>Zielgruppe, Stil, Form etc.</a:t>
            </a:r>
          </a:p>
        </p:txBody>
      </p:sp>
      <p:sp>
        <p:nvSpPr>
          <p:cNvPr id="7" name="Textfeld 6">
            <a:extLst>
              <a:ext uri="{FF2B5EF4-FFF2-40B4-BE49-F238E27FC236}">
                <a16:creationId xmlns:a16="http://schemas.microsoft.com/office/drawing/2014/main" id="{BC154027-43B2-7A7D-06C8-D97ED90DF6DE}"/>
              </a:ext>
            </a:extLst>
          </p:cNvPr>
          <p:cNvSpPr txBox="1"/>
          <p:nvPr/>
        </p:nvSpPr>
        <p:spPr>
          <a:xfrm>
            <a:off x="262939" y="6249181"/>
            <a:ext cx="3218198" cy="276999"/>
          </a:xfrm>
          <a:prstGeom prst="rect">
            <a:avLst/>
          </a:prstGeom>
          <a:noFill/>
        </p:spPr>
        <p:txBody>
          <a:bodyPr wrap="square" rtlCol="0">
            <a:spAutoFit/>
          </a:bodyPr>
          <a:lstStyle/>
          <a:p>
            <a:r>
              <a:rPr lang="de-DE" sz="1200" dirty="0">
                <a:hlinkClick r:id="rId5"/>
              </a:rPr>
              <a:t>Beispiel zum Anhören</a:t>
            </a:r>
            <a:r>
              <a:rPr lang="de-DE" sz="1200" dirty="0"/>
              <a:t> [28.01.2026]</a:t>
            </a:r>
          </a:p>
        </p:txBody>
      </p:sp>
    </p:spTree>
    <p:extLst>
      <p:ext uri="{BB962C8B-B14F-4D97-AF65-F5344CB8AC3E}">
        <p14:creationId xmlns:p14="http://schemas.microsoft.com/office/powerpoint/2010/main" val="93841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1ABBF0EB-B137-FCEB-2B12-19BC621295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89FAB-D41B-4CF5-9105-8975FCEFB9DA}" type="slidenum">
              <a:rPr kumimoji="0" lang="de-DE" sz="1200" b="0" i="0" u="none" strike="noStrike" kern="1200" cap="none" spc="0" normalizeH="0" baseline="0" noProof="0" smtClean="0">
                <a:ln>
                  <a:noFill/>
                </a:ln>
                <a:solidFill>
                  <a:prstClr val="white"/>
                </a:solidFill>
                <a:effectLst/>
                <a:uLnTx/>
                <a:uFillTx/>
                <a:latin typeface="Gotham Light"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white"/>
              </a:solidFill>
              <a:effectLst/>
              <a:uLnTx/>
              <a:uFillTx/>
              <a:latin typeface="Gotham Light" pitchFamily="50" charset="0"/>
              <a:ea typeface="+mn-ea"/>
              <a:cs typeface="+mn-cs"/>
            </a:endParaRPr>
          </a:p>
        </p:txBody>
      </p:sp>
      <p:sp>
        <p:nvSpPr>
          <p:cNvPr id="4" name="Titel 6">
            <a:extLst>
              <a:ext uri="{FF2B5EF4-FFF2-40B4-BE49-F238E27FC236}">
                <a16:creationId xmlns:a16="http://schemas.microsoft.com/office/drawing/2014/main" id="{A9A1274B-23FA-440A-83BD-F28FDE35C0DE}"/>
              </a:ext>
            </a:extLst>
          </p:cNvPr>
          <p:cNvSpPr>
            <a:spLocks noGrp="1"/>
          </p:cNvSpPr>
          <p:nvPr>
            <p:ph type="title"/>
          </p:nvPr>
        </p:nvSpPr>
        <p:spPr>
          <a:xfrm>
            <a:off x="609600" y="1563688"/>
            <a:ext cx="10972800" cy="3730625"/>
          </a:xfrm>
        </p:spPr>
        <p:txBody>
          <a:bodyPr/>
          <a:lstStyle/>
          <a:p>
            <a:r>
              <a:rPr lang="de-DE" dirty="0"/>
              <a:t>Grafikerstellung</a:t>
            </a:r>
            <a:br>
              <a:rPr lang="de-DE" dirty="0"/>
            </a:br>
            <a:endParaRPr lang="de-DE" dirty="0"/>
          </a:p>
        </p:txBody>
      </p:sp>
    </p:spTree>
    <p:extLst>
      <p:ext uri="{BB962C8B-B14F-4D97-AF65-F5344CB8AC3E}">
        <p14:creationId xmlns:p14="http://schemas.microsoft.com/office/powerpoint/2010/main" val="20257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E0E2A59-86FB-4655-95FB-CF423CFC6CA6}"/>
              </a:ext>
            </a:extLst>
          </p:cNvPr>
          <p:cNvSpPr txBox="1"/>
          <p:nvPr/>
        </p:nvSpPr>
        <p:spPr>
          <a:xfrm>
            <a:off x="294197" y="262392"/>
            <a:ext cx="4755056" cy="369332"/>
          </a:xfrm>
          <a:prstGeom prst="rect">
            <a:avLst/>
          </a:prstGeom>
          <a:noFill/>
        </p:spPr>
        <p:txBody>
          <a:bodyPr wrap="square" rtlCol="0">
            <a:spAutoFit/>
          </a:bodyPr>
          <a:lstStyle/>
          <a:p>
            <a:r>
              <a:rPr lang="de-DE" b="1" dirty="0">
                <a:latin typeface="Gotham Medium" pitchFamily="50" charset="0"/>
              </a:rPr>
              <a:t>Grafiken/Bilder – Warum eigentlich?</a:t>
            </a:r>
          </a:p>
        </p:txBody>
      </p:sp>
      <p:sp>
        <p:nvSpPr>
          <p:cNvPr id="5" name="Textfeld 4">
            <a:extLst>
              <a:ext uri="{FF2B5EF4-FFF2-40B4-BE49-F238E27FC236}">
                <a16:creationId xmlns:a16="http://schemas.microsoft.com/office/drawing/2014/main" id="{F55B2C0D-A79C-4428-8A8E-85F2FE9ABE5C}"/>
              </a:ext>
            </a:extLst>
          </p:cNvPr>
          <p:cNvSpPr txBox="1"/>
          <p:nvPr/>
        </p:nvSpPr>
        <p:spPr>
          <a:xfrm>
            <a:off x="4029961" y="1636563"/>
            <a:ext cx="9229030" cy="5078313"/>
          </a:xfrm>
          <a:prstGeom prst="rect">
            <a:avLst/>
          </a:prstGeom>
          <a:noFill/>
        </p:spPr>
        <p:txBody>
          <a:bodyPr wrap="square" rtlCol="0">
            <a:spAutoFit/>
          </a:bodyPr>
          <a:lstStyle/>
          <a:p>
            <a:endParaRPr lang="de-DE" b="1" dirty="0">
              <a:latin typeface="Gotham Book"/>
              <a:sym typeface="Wingdings" panose="05000000000000000000" pitchFamily="2" charset="2"/>
            </a:endParaRPr>
          </a:p>
          <a:p>
            <a:r>
              <a:rPr lang="de-DE" dirty="0">
                <a:latin typeface="Gotham Book"/>
                <a:sym typeface="Wingdings" panose="05000000000000000000" pitchFamily="2" charset="2"/>
              </a:rPr>
              <a:t>…</a:t>
            </a:r>
            <a:r>
              <a:rPr lang="de-DE" dirty="0">
                <a:latin typeface="Gotham Book"/>
              </a:rPr>
              <a:t>stabilere Speicherung durch duale Enkodierung (Bild + Wort)</a:t>
            </a:r>
          </a:p>
          <a:p>
            <a:endParaRPr lang="de-DE" dirty="0">
              <a:latin typeface="Gotham Book"/>
              <a:sym typeface="Wingdings" panose="05000000000000000000" pitchFamily="2" charset="2"/>
            </a:endParaRPr>
          </a:p>
          <a:p>
            <a:r>
              <a:rPr lang="de-DE" dirty="0">
                <a:latin typeface="Gotham Book"/>
                <a:sym typeface="Wingdings" panose="05000000000000000000" pitchFamily="2" charset="2"/>
              </a:rPr>
              <a:t>…Vorteil einer „multisensorischen Integration“ im Gehirn</a:t>
            </a:r>
          </a:p>
          <a:p>
            <a:endParaRPr lang="de-DE" dirty="0">
              <a:latin typeface="Gotham Book"/>
              <a:sym typeface="Wingdings" panose="05000000000000000000" pitchFamily="2" charset="2"/>
            </a:endParaRPr>
          </a:p>
          <a:p>
            <a:r>
              <a:rPr lang="de-DE" dirty="0">
                <a:latin typeface="Gotham Book"/>
                <a:sym typeface="Wingdings" panose="05000000000000000000" pitchFamily="2" charset="2"/>
              </a:rPr>
              <a:t>…Gedächtnistests belegen </a:t>
            </a:r>
            <a:r>
              <a:rPr lang="de-DE" b="1" dirty="0">
                <a:latin typeface="Gotham Book"/>
                <a:hlinkClick r:id="rId2"/>
              </a:rPr>
              <a:t>Picture </a:t>
            </a:r>
            <a:r>
              <a:rPr lang="de-DE" b="1" dirty="0" err="1">
                <a:latin typeface="Gotham Book"/>
                <a:hlinkClick r:id="rId2"/>
              </a:rPr>
              <a:t>Superiority</a:t>
            </a:r>
            <a:r>
              <a:rPr lang="de-DE" b="1" dirty="0">
                <a:latin typeface="Gotham Book"/>
                <a:hlinkClick r:id="rId2"/>
              </a:rPr>
              <a:t> </a:t>
            </a:r>
            <a:r>
              <a:rPr lang="de-DE" b="1" dirty="0" err="1">
                <a:latin typeface="Gotham Book"/>
                <a:hlinkClick r:id="rId2"/>
              </a:rPr>
              <a:t>Effect</a:t>
            </a:r>
            <a:r>
              <a:rPr lang="de-DE" b="1" dirty="0">
                <a:latin typeface="Gotham Book"/>
              </a:rPr>
              <a:t> (PSE) </a:t>
            </a:r>
            <a:r>
              <a:rPr lang="de-DE" dirty="0">
                <a:latin typeface="Gotham Book"/>
              </a:rPr>
              <a:t>vs. rein sprachlichen Reizen</a:t>
            </a:r>
          </a:p>
          <a:p>
            <a:endParaRPr lang="de-DE" dirty="0">
              <a:latin typeface="Gotham Book"/>
              <a:sym typeface="Wingdings" panose="05000000000000000000" pitchFamily="2" charset="2"/>
            </a:endParaRPr>
          </a:p>
          <a:p>
            <a:r>
              <a:rPr lang="de-DE" dirty="0">
                <a:latin typeface="Gotham Book"/>
                <a:sym typeface="Wingdings" panose="05000000000000000000" pitchFamily="2" charset="2"/>
              </a:rPr>
              <a:t>…</a:t>
            </a:r>
            <a:r>
              <a:rPr lang="de-DE" dirty="0">
                <a:latin typeface="Gotham Book"/>
              </a:rPr>
              <a:t>unterstützen den temporären Speicher, der Informationen aus </a:t>
            </a:r>
          </a:p>
          <a:p>
            <a:r>
              <a:rPr lang="de-DE" dirty="0">
                <a:latin typeface="Gotham Book"/>
              </a:rPr>
              <a:t>verschiedenen Quellen (visuell, auditiv, Langzeitgedächtnis) zu kohärenten </a:t>
            </a:r>
          </a:p>
          <a:p>
            <a:r>
              <a:rPr lang="de-DE" dirty="0">
                <a:latin typeface="Gotham Book"/>
              </a:rPr>
              <a:t>Einheiten bindet</a:t>
            </a:r>
            <a:endParaRPr lang="de-DE" dirty="0">
              <a:latin typeface="Gotham Book"/>
              <a:sym typeface="Wingdings" panose="05000000000000000000" pitchFamily="2" charset="2"/>
            </a:endParaRPr>
          </a:p>
          <a:p>
            <a:endParaRPr lang="de-DE" dirty="0">
              <a:latin typeface="Gotham Book"/>
              <a:sym typeface="Wingdings" panose="05000000000000000000" pitchFamily="2" charset="2"/>
            </a:endParaRPr>
          </a:p>
          <a:p>
            <a:r>
              <a:rPr lang="de-DE" dirty="0">
                <a:latin typeface="Gotham Book"/>
                <a:sym typeface="Wingdings" panose="05000000000000000000" pitchFamily="2" charset="2"/>
              </a:rPr>
              <a:t>können Emotionen auslösen, Relevanz vermitteln und stärkeren Bezug </a:t>
            </a:r>
          </a:p>
          <a:p>
            <a:r>
              <a:rPr lang="de-DE" dirty="0">
                <a:latin typeface="Gotham Book"/>
                <a:sym typeface="Wingdings" panose="05000000000000000000" pitchFamily="2" charset="2"/>
              </a:rPr>
              <a:t>zum Lernthema herstellen</a:t>
            </a:r>
          </a:p>
          <a:p>
            <a:endParaRPr lang="de-DE" dirty="0">
              <a:latin typeface="Gotham Book"/>
              <a:sym typeface="Wingdings" panose="05000000000000000000" pitchFamily="2" charset="2"/>
            </a:endParaRPr>
          </a:p>
          <a:p>
            <a:endParaRPr lang="de-DE" dirty="0">
              <a:latin typeface="Gotham Book"/>
              <a:sym typeface="Wingdings" panose="05000000000000000000" pitchFamily="2" charset="2"/>
            </a:endParaRPr>
          </a:p>
          <a:p>
            <a:endParaRPr lang="de-DE" dirty="0">
              <a:latin typeface="Gotham Book"/>
            </a:endParaRPr>
          </a:p>
          <a:p>
            <a:endParaRPr lang="de-DE" dirty="0">
              <a:latin typeface="Gotham Book"/>
            </a:endParaRPr>
          </a:p>
          <a:p>
            <a:endParaRPr lang="de-DE" dirty="0">
              <a:latin typeface="Gotham Book"/>
            </a:endParaRPr>
          </a:p>
        </p:txBody>
      </p:sp>
      <p:pic>
        <p:nvPicPr>
          <p:cNvPr id="1026" name="Picture 2" descr="Image">
            <a:extLst>
              <a:ext uri="{FF2B5EF4-FFF2-40B4-BE49-F238E27FC236}">
                <a16:creationId xmlns:a16="http://schemas.microsoft.com/office/drawing/2014/main" id="{1DE27413-B5FC-4F18-8AA6-DE7575DCCF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887" y="724470"/>
            <a:ext cx="3118567" cy="20790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ED48717-D77E-4598-BE21-676E497B77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9298" y="2896261"/>
            <a:ext cx="2545743" cy="3818615"/>
          </a:xfrm>
          <a:prstGeom prst="rect">
            <a:avLst/>
          </a:prstGeom>
          <a:noFill/>
          <a:extLst>
            <a:ext uri="{909E8E84-426E-40DD-AFC4-6F175D3DCCD1}">
              <a14:hiddenFill xmlns:a14="http://schemas.microsoft.com/office/drawing/2010/main">
                <a:solidFill>
                  <a:srgbClr val="FFFFFF"/>
                </a:solidFill>
              </a14:hiddenFill>
            </a:ext>
          </a:extLst>
        </p:spPr>
      </p:pic>
      <p:sp>
        <p:nvSpPr>
          <p:cNvPr id="6" name="Pfeil: nach rechts 5">
            <a:extLst>
              <a:ext uri="{FF2B5EF4-FFF2-40B4-BE49-F238E27FC236}">
                <a16:creationId xmlns:a16="http://schemas.microsoft.com/office/drawing/2014/main" id="{B7EB09CE-65D8-4C72-AF3B-11F729C50971}"/>
              </a:ext>
            </a:extLst>
          </p:cNvPr>
          <p:cNvSpPr/>
          <p:nvPr/>
        </p:nvSpPr>
        <p:spPr>
          <a:xfrm>
            <a:off x="3332947" y="5074273"/>
            <a:ext cx="697014" cy="1033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89273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35F1629-2EC9-477A-80E0-9EFB558A1FF7}"/>
              </a:ext>
            </a:extLst>
          </p:cNvPr>
          <p:cNvSpPr txBox="1"/>
          <p:nvPr/>
        </p:nvSpPr>
        <p:spPr>
          <a:xfrm>
            <a:off x="342451" y="335544"/>
            <a:ext cx="7422542" cy="2585323"/>
          </a:xfrm>
          <a:prstGeom prst="rect">
            <a:avLst/>
          </a:prstGeom>
          <a:noFill/>
        </p:spPr>
        <p:txBody>
          <a:bodyPr wrap="square" rtlCol="0">
            <a:spAutoFit/>
          </a:bodyPr>
          <a:lstStyle/>
          <a:p>
            <a:r>
              <a:rPr lang="de-DE" dirty="0">
                <a:latin typeface="Gotham Medium" pitchFamily="50" charset="0"/>
              </a:rPr>
              <a:t>Fachspezifische Infografik erstellen</a:t>
            </a:r>
          </a:p>
          <a:p>
            <a:endParaRPr lang="de-DE" dirty="0">
              <a:latin typeface="Gotham Medium" pitchFamily="50" charset="0"/>
            </a:endParaRPr>
          </a:p>
          <a:p>
            <a:pPr marL="285750" indent="-285750">
              <a:buFont typeface="Wingdings" panose="05000000000000000000" pitchFamily="2" charset="2"/>
              <a:buChar char="à"/>
            </a:pPr>
            <a:r>
              <a:rPr lang="de-DE" dirty="0">
                <a:latin typeface="Gotham Medium" pitchFamily="50" charset="0"/>
                <a:sym typeface="Wingdings" panose="05000000000000000000" pitchFamily="2" charset="2"/>
              </a:rPr>
              <a:t>z.B. über </a:t>
            </a:r>
            <a:r>
              <a:rPr lang="de-DE" dirty="0">
                <a:solidFill>
                  <a:srgbClr val="0070C0"/>
                </a:solidFill>
                <a:latin typeface="Gotham Medium" pitchFamily="50" charset="0"/>
                <a:sym typeface="Wingdings" panose="05000000000000000000" pitchFamily="2" charset="2"/>
              </a:rPr>
              <a:t>42.thga.de</a:t>
            </a:r>
          </a:p>
          <a:p>
            <a:pPr marL="285750" indent="-285750">
              <a:buFont typeface="Wingdings" panose="05000000000000000000" pitchFamily="2" charset="2"/>
              <a:buChar char="à"/>
            </a:pPr>
            <a:endParaRPr lang="de-DE" dirty="0">
              <a:latin typeface="Gotham Medium" pitchFamily="50" charset="0"/>
              <a:sym typeface="Wingdings" panose="05000000000000000000" pitchFamily="2" charset="2"/>
            </a:endParaRPr>
          </a:p>
          <a:p>
            <a:pPr marL="285750" indent="-285750">
              <a:buFont typeface="Wingdings" panose="05000000000000000000" pitchFamily="2" charset="2"/>
              <a:buChar char="à"/>
            </a:pPr>
            <a:r>
              <a:rPr lang="de-DE" dirty="0">
                <a:latin typeface="Gotham Medium" pitchFamily="50" charset="0"/>
                <a:sym typeface="Wingdings" panose="05000000000000000000" pitchFamily="2" charset="2"/>
              </a:rPr>
              <a:t>„Agentenmarktplatz“:</a:t>
            </a:r>
          </a:p>
          <a:p>
            <a:r>
              <a:rPr lang="de-DE" dirty="0">
                <a:latin typeface="Gotham Medium" pitchFamily="50" charset="0"/>
                <a:sym typeface="Wingdings" panose="05000000000000000000" pitchFamily="2" charset="2"/>
              </a:rPr>
              <a:t>	Bildgenerator auswählen</a:t>
            </a:r>
          </a:p>
          <a:p>
            <a:pPr marL="285750" indent="-285750">
              <a:buFont typeface="Wingdings" panose="05000000000000000000" pitchFamily="2" charset="2"/>
              <a:buChar char="à"/>
            </a:pPr>
            <a:endParaRPr lang="de-DE" dirty="0">
              <a:latin typeface="Gotham Medium" pitchFamily="50" charset="0"/>
              <a:sym typeface="Wingdings" panose="05000000000000000000" pitchFamily="2" charset="2"/>
            </a:endParaRPr>
          </a:p>
          <a:p>
            <a:pPr marL="285750" indent="-285750">
              <a:buFont typeface="Wingdings" panose="05000000000000000000" pitchFamily="2" charset="2"/>
              <a:buChar char="à"/>
            </a:pPr>
            <a:r>
              <a:rPr lang="de-DE" dirty="0">
                <a:latin typeface="Gotham Medium" pitchFamily="50" charset="0"/>
                <a:sym typeface="Wingdings" panose="05000000000000000000" pitchFamily="2" charset="2"/>
              </a:rPr>
              <a:t>Fachspezifische Grafik (mit Text) </a:t>
            </a:r>
          </a:p>
          <a:p>
            <a:pPr marL="285750" indent="-285750">
              <a:buFont typeface="Wingdings" panose="05000000000000000000" pitchFamily="2" charset="2"/>
              <a:buChar char="à"/>
            </a:pPr>
            <a:r>
              <a:rPr lang="de-DE" dirty="0">
                <a:latin typeface="Gotham Medium" pitchFamily="50" charset="0"/>
                <a:sym typeface="Wingdings" panose="05000000000000000000" pitchFamily="2" charset="2"/>
              </a:rPr>
              <a:t>Erstellen, anpassen / korrigieren</a:t>
            </a:r>
            <a:endParaRPr lang="de-DE" dirty="0">
              <a:latin typeface="Gotham Medium" pitchFamily="50" charset="0"/>
            </a:endParaRPr>
          </a:p>
        </p:txBody>
      </p:sp>
      <p:pic>
        <p:nvPicPr>
          <p:cNvPr id="5" name="Grafik 4">
            <a:extLst>
              <a:ext uri="{FF2B5EF4-FFF2-40B4-BE49-F238E27FC236}">
                <a16:creationId xmlns:a16="http://schemas.microsoft.com/office/drawing/2014/main" id="{8AE15C6E-40DC-4238-9C39-15FD620DBF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964" y="3429000"/>
            <a:ext cx="3963559" cy="26423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Grafik 5">
            <a:extLst>
              <a:ext uri="{FF2B5EF4-FFF2-40B4-BE49-F238E27FC236}">
                <a16:creationId xmlns:a16="http://schemas.microsoft.com/office/drawing/2014/main" id="{E3D292CA-A33F-4C62-896F-EC9E64C268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4818" y="3393935"/>
            <a:ext cx="3057277" cy="3057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Grafik 6">
            <a:extLst>
              <a:ext uri="{FF2B5EF4-FFF2-40B4-BE49-F238E27FC236}">
                <a16:creationId xmlns:a16="http://schemas.microsoft.com/office/drawing/2014/main" id="{568BB4CB-1C54-471A-8E7D-10E00A37C5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1324" y="146461"/>
            <a:ext cx="1699758" cy="25496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Grafik 8">
            <a:extLst>
              <a:ext uri="{FF2B5EF4-FFF2-40B4-BE49-F238E27FC236}">
                <a16:creationId xmlns:a16="http://schemas.microsoft.com/office/drawing/2014/main" id="{311EAC78-9162-471D-961A-FA4167D594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1033" y="3548986"/>
            <a:ext cx="1934817" cy="29022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Grafik 9">
            <a:extLst>
              <a:ext uri="{FF2B5EF4-FFF2-40B4-BE49-F238E27FC236}">
                <a16:creationId xmlns:a16="http://schemas.microsoft.com/office/drawing/2014/main" id="{11DEE6C4-267D-4CB9-9CE6-4732D781E5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27359" y="3079696"/>
            <a:ext cx="2158410" cy="32376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Grafik 10">
            <a:extLst>
              <a:ext uri="{FF2B5EF4-FFF2-40B4-BE49-F238E27FC236}">
                <a16:creationId xmlns:a16="http://schemas.microsoft.com/office/drawing/2014/main" id="{4DB43421-2B1F-44AF-B0FF-4513E3563E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3745" y="166426"/>
            <a:ext cx="4056822" cy="27045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5131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31F2CF98-C41D-4D47-A416-FDFCC8C38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587" y="602079"/>
            <a:ext cx="7532000" cy="5162617"/>
          </a:xfrm>
          <a:prstGeom prst="rect">
            <a:avLst/>
          </a:prstGeom>
          <a:ln>
            <a:noFill/>
          </a:ln>
          <a:effectLst>
            <a:outerShdw blurRad="292100" dist="139700" dir="2700000" algn="tl" rotWithShape="0">
              <a:srgbClr val="333333">
                <a:alpha val="65000"/>
              </a:srgbClr>
            </a:outerShdw>
          </a:effectLst>
        </p:spPr>
      </p:pic>
      <p:pic>
        <p:nvPicPr>
          <p:cNvPr id="13" name="Grafik 12">
            <a:extLst>
              <a:ext uri="{FF2B5EF4-FFF2-40B4-BE49-F238E27FC236}">
                <a16:creationId xmlns:a16="http://schemas.microsoft.com/office/drawing/2014/main" id="{0BE072E9-5A40-44F9-85E7-ABBB92588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802" y="1544307"/>
            <a:ext cx="7123611" cy="51626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feld 13">
            <a:extLst>
              <a:ext uri="{FF2B5EF4-FFF2-40B4-BE49-F238E27FC236}">
                <a16:creationId xmlns:a16="http://schemas.microsoft.com/office/drawing/2014/main" id="{FF4C7B62-A901-44F1-A507-29B77C4CDAC7}"/>
              </a:ext>
            </a:extLst>
          </p:cNvPr>
          <p:cNvSpPr txBox="1"/>
          <p:nvPr/>
        </p:nvSpPr>
        <p:spPr>
          <a:xfrm>
            <a:off x="166977" y="63610"/>
            <a:ext cx="3975653" cy="369332"/>
          </a:xfrm>
          <a:prstGeom prst="rect">
            <a:avLst/>
          </a:prstGeom>
          <a:noFill/>
        </p:spPr>
        <p:txBody>
          <a:bodyPr wrap="square" rtlCol="0">
            <a:spAutoFit/>
          </a:bodyPr>
          <a:lstStyle/>
          <a:p>
            <a:r>
              <a:rPr lang="de-DE" b="1" dirty="0">
                <a:latin typeface="Gotham Medium" pitchFamily="50" charset="0"/>
              </a:rPr>
              <a:t>Iterativ anpassen/korrigieren…</a:t>
            </a:r>
          </a:p>
        </p:txBody>
      </p:sp>
    </p:spTree>
    <p:extLst>
      <p:ext uri="{BB962C8B-B14F-4D97-AF65-F5344CB8AC3E}">
        <p14:creationId xmlns:p14="http://schemas.microsoft.com/office/powerpoint/2010/main" val="159340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87E6D7D8-F2A2-4814-A532-3B5E4E07FEEC}"/>
              </a:ext>
            </a:extLst>
          </p:cNvPr>
          <p:cNvSpPr txBox="1"/>
          <p:nvPr/>
        </p:nvSpPr>
        <p:spPr>
          <a:xfrm>
            <a:off x="166977" y="63610"/>
            <a:ext cx="3975653" cy="369332"/>
          </a:xfrm>
          <a:prstGeom prst="rect">
            <a:avLst/>
          </a:prstGeom>
          <a:noFill/>
        </p:spPr>
        <p:txBody>
          <a:bodyPr wrap="square" rtlCol="0">
            <a:spAutoFit/>
          </a:bodyPr>
          <a:lstStyle/>
          <a:p>
            <a:r>
              <a:rPr lang="de-DE" b="1" dirty="0">
                <a:latin typeface="Gotham Medium" pitchFamily="50" charset="0"/>
              </a:rPr>
              <a:t>Iterativ anpassen/korrigieren…</a:t>
            </a:r>
          </a:p>
        </p:txBody>
      </p:sp>
      <p:pic>
        <p:nvPicPr>
          <p:cNvPr id="5" name="Grafik 4">
            <a:extLst>
              <a:ext uri="{FF2B5EF4-FFF2-40B4-BE49-F238E27FC236}">
                <a16:creationId xmlns:a16="http://schemas.microsoft.com/office/drawing/2014/main" id="{DB0FE4A4-5384-43E2-8717-FE1127B72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94" y="722861"/>
            <a:ext cx="6017078" cy="47753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feld 6">
            <a:extLst>
              <a:ext uri="{FF2B5EF4-FFF2-40B4-BE49-F238E27FC236}">
                <a16:creationId xmlns:a16="http://schemas.microsoft.com/office/drawing/2014/main" id="{01B3BB4E-0729-4705-BBA2-C42A76C083C2}"/>
              </a:ext>
            </a:extLst>
          </p:cNvPr>
          <p:cNvSpPr txBox="1"/>
          <p:nvPr/>
        </p:nvSpPr>
        <p:spPr>
          <a:xfrm>
            <a:off x="7577427" y="161581"/>
            <a:ext cx="3975653" cy="369332"/>
          </a:xfrm>
          <a:prstGeom prst="rect">
            <a:avLst/>
          </a:prstGeom>
          <a:noFill/>
        </p:spPr>
        <p:txBody>
          <a:bodyPr wrap="square" rtlCol="0">
            <a:spAutoFit/>
          </a:bodyPr>
          <a:lstStyle/>
          <a:p>
            <a:r>
              <a:rPr lang="de-DE" b="1" dirty="0">
                <a:latin typeface="Gotham Medium" pitchFamily="50" charset="0"/>
              </a:rPr>
              <a:t>ca. 500 – 2000 Tokens / Bild</a:t>
            </a:r>
          </a:p>
        </p:txBody>
      </p:sp>
      <p:pic>
        <p:nvPicPr>
          <p:cNvPr id="8" name="Grafik 7">
            <a:extLst>
              <a:ext uri="{FF2B5EF4-FFF2-40B4-BE49-F238E27FC236}">
                <a16:creationId xmlns:a16="http://schemas.microsoft.com/office/drawing/2014/main" id="{5E40A557-D090-4DE4-8E89-7B9B9B4D8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3785" y="1257300"/>
            <a:ext cx="6614066" cy="5135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112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87E6D7D8-F2A2-4814-A532-3B5E4E07FEEC}"/>
              </a:ext>
            </a:extLst>
          </p:cNvPr>
          <p:cNvSpPr txBox="1"/>
          <p:nvPr/>
        </p:nvSpPr>
        <p:spPr>
          <a:xfrm>
            <a:off x="166977" y="63610"/>
            <a:ext cx="5294930" cy="369332"/>
          </a:xfrm>
          <a:prstGeom prst="rect">
            <a:avLst/>
          </a:prstGeom>
          <a:noFill/>
        </p:spPr>
        <p:txBody>
          <a:bodyPr wrap="square" rtlCol="0">
            <a:spAutoFit/>
          </a:bodyPr>
          <a:lstStyle/>
          <a:p>
            <a:r>
              <a:rPr lang="de-DE" b="1" dirty="0">
                <a:latin typeface="Gotham Medium" pitchFamily="50" charset="0"/>
              </a:rPr>
              <a:t>Eigene Bilder verwenden / modifizieren…</a:t>
            </a:r>
          </a:p>
        </p:txBody>
      </p:sp>
      <p:pic>
        <p:nvPicPr>
          <p:cNvPr id="3" name="Grafik 2">
            <a:extLst>
              <a:ext uri="{FF2B5EF4-FFF2-40B4-BE49-F238E27FC236}">
                <a16:creationId xmlns:a16="http://schemas.microsoft.com/office/drawing/2014/main" id="{2BF3BBA5-01B4-4F94-909C-522E9081E9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5421" y="322489"/>
            <a:ext cx="4142014" cy="62130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Grafik 8">
            <a:extLst>
              <a:ext uri="{FF2B5EF4-FFF2-40B4-BE49-F238E27FC236}">
                <a16:creationId xmlns:a16="http://schemas.microsoft.com/office/drawing/2014/main" id="{D3169510-5CEE-49CA-9071-EBD729E385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353" y="658674"/>
            <a:ext cx="3863075" cy="55406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Pfeil: nach rechts 9">
            <a:extLst>
              <a:ext uri="{FF2B5EF4-FFF2-40B4-BE49-F238E27FC236}">
                <a16:creationId xmlns:a16="http://schemas.microsoft.com/office/drawing/2014/main" id="{B1E685D2-F84C-409B-8E27-48F503BAB181}"/>
              </a:ext>
            </a:extLst>
          </p:cNvPr>
          <p:cNvSpPr/>
          <p:nvPr/>
        </p:nvSpPr>
        <p:spPr>
          <a:xfrm>
            <a:off x="4498521" y="2955471"/>
            <a:ext cx="1597479" cy="2041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0616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D02AA35-E2BE-4CBC-8879-ABEBCF6CA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657" y="547431"/>
            <a:ext cx="7407644" cy="55432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Grafik 6">
            <a:extLst>
              <a:ext uri="{FF2B5EF4-FFF2-40B4-BE49-F238E27FC236}">
                <a16:creationId xmlns:a16="http://schemas.microsoft.com/office/drawing/2014/main" id="{6B15EE42-258B-4179-ABA8-A824A215A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260" y="2471819"/>
            <a:ext cx="7020905" cy="41725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Grafik 8">
            <a:extLst>
              <a:ext uri="{FF2B5EF4-FFF2-40B4-BE49-F238E27FC236}">
                <a16:creationId xmlns:a16="http://schemas.microsoft.com/office/drawing/2014/main" id="{A1D70AF3-09B7-4B71-8F1F-403AC2CF5D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8238" y="1407381"/>
            <a:ext cx="3980622" cy="5307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Pfeil: nach rechts 9">
            <a:extLst>
              <a:ext uri="{FF2B5EF4-FFF2-40B4-BE49-F238E27FC236}">
                <a16:creationId xmlns:a16="http://schemas.microsoft.com/office/drawing/2014/main" id="{C477414E-44E0-49ED-8D1F-F0434B3C3C3C}"/>
              </a:ext>
            </a:extLst>
          </p:cNvPr>
          <p:cNvSpPr/>
          <p:nvPr/>
        </p:nvSpPr>
        <p:spPr>
          <a:xfrm>
            <a:off x="4508390" y="5163338"/>
            <a:ext cx="3967378" cy="1669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5E4F14BB-D3EB-4C3E-BE14-DBD5A98A4E9B}"/>
              </a:ext>
            </a:extLst>
          </p:cNvPr>
          <p:cNvSpPr txBox="1"/>
          <p:nvPr/>
        </p:nvSpPr>
        <p:spPr>
          <a:xfrm>
            <a:off x="217656" y="89050"/>
            <a:ext cx="6596611" cy="369332"/>
          </a:xfrm>
          <a:prstGeom prst="rect">
            <a:avLst/>
          </a:prstGeom>
          <a:noFill/>
        </p:spPr>
        <p:txBody>
          <a:bodyPr wrap="square" rtlCol="0">
            <a:spAutoFit/>
          </a:bodyPr>
          <a:lstStyle/>
          <a:p>
            <a:r>
              <a:rPr lang="de-DE" sz="1800" b="1" dirty="0">
                <a:latin typeface="Gotham Medium" pitchFamily="50" charset="0"/>
              </a:rPr>
              <a:t>Viele kostenlose Tools…(mit Einschränkungen)</a:t>
            </a:r>
            <a:endParaRPr lang="de-DE" dirty="0"/>
          </a:p>
        </p:txBody>
      </p:sp>
    </p:spTree>
    <p:extLst>
      <p:ext uri="{BB962C8B-B14F-4D97-AF65-F5344CB8AC3E}">
        <p14:creationId xmlns:p14="http://schemas.microsoft.com/office/powerpoint/2010/main" val="52197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5E4F14BB-D3EB-4C3E-BE14-DBD5A98A4E9B}"/>
              </a:ext>
            </a:extLst>
          </p:cNvPr>
          <p:cNvSpPr txBox="1"/>
          <p:nvPr/>
        </p:nvSpPr>
        <p:spPr>
          <a:xfrm>
            <a:off x="217656" y="89050"/>
            <a:ext cx="6596611" cy="369332"/>
          </a:xfrm>
          <a:prstGeom prst="rect">
            <a:avLst/>
          </a:prstGeom>
          <a:noFill/>
        </p:spPr>
        <p:txBody>
          <a:bodyPr wrap="square" rtlCol="0">
            <a:spAutoFit/>
          </a:bodyPr>
          <a:lstStyle/>
          <a:p>
            <a:r>
              <a:rPr lang="de-DE" sz="1800" b="1" dirty="0">
                <a:latin typeface="Gotham Medium" pitchFamily="50" charset="0"/>
              </a:rPr>
              <a:t>Viele kostenlose Tools…(mit Einschränkungen)</a:t>
            </a:r>
            <a:endParaRPr lang="de-DE" dirty="0"/>
          </a:p>
        </p:txBody>
      </p:sp>
      <p:pic>
        <p:nvPicPr>
          <p:cNvPr id="6" name="Grafik 5">
            <a:extLst>
              <a:ext uri="{FF2B5EF4-FFF2-40B4-BE49-F238E27FC236}">
                <a16:creationId xmlns:a16="http://schemas.microsoft.com/office/drawing/2014/main" id="{3E11A160-3DC5-44C3-9C6A-939C256B9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97264"/>
            <a:ext cx="9976714" cy="60349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1877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9CCF11-1B2E-43A7-AF18-E9BAF61D5220}"/>
              </a:ext>
            </a:extLst>
          </p:cNvPr>
          <p:cNvSpPr>
            <a:spLocks noGrp="1"/>
          </p:cNvSpPr>
          <p:nvPr>
            <p:ph type="title"/>
          </p:nvPr>
        </p:nvSpPr>
        <p:spPr>
          <a:xfrm>
            <a:off x="305463" y="309467"/>
            <a:ext cx="6731442" cy="469762"/>
          </a:xfrm>
        </p:spPr>
        <p:txBody>
          <a:bodyPr>
            <a:normAutofit/>
          </a:bodyPr>
          <a:lstStyle/>
          <a:p>
            <a:r>
              <a:rPr lang="de-DE" sz="2400" b="1" dirty="0" err="1">
                <a:latin typeface="Gotham Medium" pitchFamily="50" charset="0"/>
                <a:hlinkClick r:id="rId2"/>
              </a:rPr>
              <a:t>Napkin</a:t>
            </a:r>
            <a:r>
              <a:rPr lang="de-DE" sz="2400" b="1" dirty="0">
                <a:latin typeface="Gotham Medium" pitchFamily="50" charset="0"/>
                <a:hlinkClick r:id="rId2"/>
              </a:rPr>
              <a:t> AI </a:t>
            </a:r>
            <a:r>
              <a:rPr lang="de-DE" sz="2400" b="1" dirty="0">
                <a:latin typeface="Gotham Medium" pitchFamily="50" charset="0"/>
              </a:rPr>
              <a:t>– Grafik aus Textbausteinen</a:t>
            </a:r>
          </a:p>
        </p:txBody>
      </p:sp>
      <p:pic>
        <p:nvPicPr>
          <p:cNvPr id="5" name="Grafik 4">
            <a:extLst>
              <a:ext uri="{FF2B5EF4-FFF2-40B4-BE49-F238E27FC236}">
                <a16:creationId xmlns:a16="http://schemas.microsoft.com/office/drawing/2014/main" id="{3B1DB4F6-CC1C-4A82-8293-A22AE1E63B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63" y="850789"/>
            <a:ext cx="4603575" cy="45260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Grafik 6">
            <a:extLst>
              <a:ext uri="{FF2B5EF4-FFF2-40B4-BE49-F238E27FC236}">
                <a16:creationId xmlns:a16="http://schemas.microsoft.com/office/drawing/2014/main" id="{63666961-48D2-445D-BB3A-8B494F5D3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2202" y="1330900"/>
            <a:ext cx="6813210" cy="51619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hteck: abgerundete Ecken 9">
            <a:extLst>
              <a:ext uri="{FF2B5EF4-FFF2-40B4-BE49-F238E27FC236}">
                <a16:creationId xmlns:a16="http://schemas.microsoft.com/office/drawing/2014/main" id="{926B6244-D243-4745-B05C-9D8E0DDFDB78}"/>
              </a:ext>
            </a:extLst>
          </p:cNvPr>
          <p:cNvSpPr/>
          <p:nvPr/>
        </p:nvSpPr>
        <p:spPr>
          <a:xfrm>
            <a:off x="5367131" y="1622066"/>
            <a:ext cx="2146853" cy="442092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095EF123-D99C-46DE-9447-4A42B9B353A5}"/>
              </a:ext>
            </a:extLst>
          </p:cNvPr>
          <p:cNvSpPr txBox="1"/>
          <p:nvPr/>
        </p:nvSpPr>
        <p:spPr>
          <a:xfrm>
            <a:off x="1049572" y="5822545"/>
            <a:ext cx="3859466" cy="369332"/>
          </a:xfrm>
          <a:prstGeom prst="rect">
            <a:avLst/>
          </a:prstGeom>
          <a:noFill/>
        </p:spPr>
        <p:txBody>
          <a:bodyPr wrap="square" rtlCol="0">
            <a:spAutoFit/>
          </a:bodyPr>
          <a:lstStyle/>
          <a:p>
            <a:r>
              <a:rPr lang="de-DE" b="1" dirty="0">
                <a:latin typeface="Gotham Medium" pitchFamily="50" charset="0"/>
              </a:rPr>
              <a:t>KI-Vorschläge / Umsetzungen</a:t>
            </a:r>
          </a:p>
        </p:txBody>
      </p:sp>
      <p:sp>
        <p:nvSpPr>
          <p:cNvPr id="12" name="Pfeil: nach rechts 11">
            <a:extLst>
              <a:ext uri="{FF2B5EF4-FFF2-40B4-BE49-F238E27FC236}">
                <a16:creationId xmlns:a16="http://schemas.microsoft.com/office/drawing/2014/main" id="{83CF0FF9-87F5-4551-8FF4-8814E338A597}"/>
              </a:ext>
            </a:extLst>
          </p:cNvPr>
          <p:cNvSpPr/>
          <p:nvPr/>
        </p:nvSpPr>
        <p:spPr>
          <a:xfrm rot="20382892">
            <a:off x="4158096" y="5532934"/>
            <a:ext cx="1127107" cy="16969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1190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1ABBF0EB-B137-FCEB-2B12-19BC621295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89FAB-D41B-4CF5-9105-8975FCEFB9DA}" type="slidenum">
              <a:rPr kumimoji="0" lang="de-DE" sz="1200" b="0" i="0" u="none" strike="noStrike" kern="1200" cap="none" spc="0" normalizeH="0" baseline="0" noProof="0" smtClean="0">
                <a:ln>
                  <a:noFill/>
                </a:ln>
                <a:solidFill>
                  <a:prstClr val="white"/>
                </a:solidFill>
                <a:effectLst/>
                <a:uLnTx/>
                <a:uFillTx/>
                <a:latin typeface="Gotham Light"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white"/>
              </a:solidFill>
              <a:effectLst/>
              <a:uLnTx/>
              <a:uFillTx/>
              <a:latin typeface="Gotham Light" pitchFamily="50" charset="0"/>
              <a:ea typeface="+mn-ea"/>
              <a:cs typeface="+mn-cs"/>
            </a:endParaRPr>
          </a:p>
        </p:txBody>
      </p:sp>
      <p:sp>
        <p:nvSpPr>
          <p:cNvPr id="4" name="Titel 6">
            <a:extLst>
              <a:ext uri="{FF2B5EF4-FFF2-40B4-BE49-F238E27FC236}">
                <a16:creationId xmlns:a16="http://schemas.microsoft.com/office/drawing/2014/main" id="{A9A1274B-23FA-440A-83BD-F28FDE35C0DE}"/>
              </a:ext>
            </a:extLst>
          </p:cNvPr>
          <p:cNvSpPr>
            <a:spLocks noGrp="1"/>
          </p:cNvSpPr>
          <p:nvPr>
            <p:ph type="title"/>
          </p:nvPr>
        </p:nvSpPr>
        <p:spPr>
          <a:xfrm>
            <a:off x="609600" y="1563688"/>
            <a:ext cx="10972800" cy="3730625"/>
          </a:xfrm>
        </p:spPr>
        <p:txBody>
          <a:bodyPr/>
          <a:lstStyle/>
          <a:p>
            <a:r>
              <a:rPr lang="de-DE" dirty="0"/>
              <a:t>Lehr-/Lerninhalte aufbereiten -</a:t>
            </a:r>
            <a:br>
              <a:rPr lang="de-DE" dirty="0"/>
            </a:br>
            <a:r>
              <a:rPr lang="de-DE" dirty="0" err="1"/>
              <a:t>Multicodalität</a:t>
            </a:r>
            <a:r>
              <a:rPr lang="de-DE" dirty="0"/>
              <a:t> &amp; Multimodalität</a:t>
            </a:r>
          </a:p>
        </p:txBody>
      </p:sp>
    </p:spTree>
    <p:extLst>
      <p:ext uri="{BB962C8B-B14F-4D97-AF65-F5344CB8AC3E}">
        <p14:creationId xmlns:p14="http://schemas.microsoft.com/office/powerpoint/2010/main" val="21150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1ABBF0EB-B137-FCEB-2B12-19BC621295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89FAB-D41B-4CF5-9105-8975FCEFB9DA}" type="slidenum">
              <a:rPr kumimoji="0" lang="de-DE" sz="1200" b="0" i="0" u="none" strike="noStrike" kern="1200" cap="none" spc="0" normalizeH="0" baseline="0" noProof="0" smtClean="0">
                <a:ln>
                  <a:noFill/>
                </a:ln>
                <a:solidFill>
                  <a:prstClr val="white"/>
                </a:solidFill>
                <a:effectLst/>
                <a:uLnTx/>
                <a:uFillTx/>
                <a:latin typeface="Gotham Light"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white"/>
              </a:solidFill>
              <a:effectLst/>
              <a:uLnTx/>
              <a:uFillTx/>
              <a:latin typeface="Gotham Light" pitchFamily="50" charset="0"/>
              <a:ea typeface="+mn-ea"/>
              <a:cs typeface="+mn-cs"/>
            </a:endParaRPr>
          </a:p>
        </p:txBody>
      </p:sp>
      <p:sp>
        <p:nvSpPr>
          <p:cNvPr id="4" name="Titel 6">
            <a:extLst>
              <a:ext uri="{FF2B5EF4-FFF2-40B4-BE49-F238E27FC236}">
                <a16:creationId xmlns:a16="http://schemas.microsoft.com/office/drawing/2014/main" id="{A9A1274B-23FA-440A-83BD-F28FDE35C0DE}"/>
              </a:ext>
            </a:extLst>
          </p:cNvPr>
          <p:cNvSpPr>
            <a:spLocks noGrp="1"/>
          </p:cNvSpPr>
          <p:nvPr>
            <p:ph type="title"/>
          </p:nvPr>
        </p:nvSpPr>
        <p:spPr>
          <a:xfrm>
            <a:off x="609600" y="1563688"/>
            <a:ext cx="10972800" cy="3730625"/>
          </a:xfrm>
        </p:spPr>
        <p:txBody>
          <a:bodyPr/>
          <a:lstStyle/>
          <a:p>
            <a:r>
              <a:rPr lang="de-DE" dirty="0"/>
              <a:t>Interaktive Lerninhalte</a:t>
            </a:r>
            <a:br>
              <a:rPr lang="de-DE" dirty="0"/>
            </a:br>
            <a:r>
              <a:rPr lang="de-DE" dirty="0"/>
              <a:t>Tools &amp; Potenziale</a:t>
            </a:r>
          </a:p>
        </p:txBody>
      </p:sp>
    </p:spTree>
    <p:extLst>
      <p:ext uri="{BB962C8B-B14F-4D97-AF65-F5344CB8AC3E}">
        <p14:creationId xmlns:p14="http://schemas.microsoft.com/office/powerpoint/2010/main" val="362966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tertitel 3"/>
          <p:cNvSpPr>
            <a:spLocks noGrp="1"/>
          </p:cNvSpPr>
          <p:nvPr>
            <p:ph type="subTitle" idx="1"/>
          </p:nvPr>
        </p:nvSpPr>
        <p:spPr>
          <a:xfrm>
            <a:off x="914400" y="1526650"/>
            <a:ext cx="9195570" cy="5132568"/>
          </a:xfrm>
        </p:spPr>
        <p:txBody>
          <a:bodyPr/>
          <a:lstStyle/>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p:txBody>
      </p:sp>
      <p:sp>
        <p:nvSpPr>
          <p:cNvPr id="7" name="Titel 1">
            <a:extLst>
              <a:ext uri="{FF2B5EF4-FFF2-40B4-BE49-F238E27FC236}">
                <a16:creationId xmlns:a16="http://schemas.microsoft.com/office/drawing/2014/main" id="{28A073EB-55F2-47AA-9A48-7BBB6648458B}"/>
              </a:ext>
            </a:extLst>
          </p:cNvPr>
          <p:cNvSpPr txBox="1">
            <a:spLocks/>
          </p:cNvSpPr>
          <p:nvPr/>
        </p:nvSpPr>
        <p:spPr>
          <a:xfrm>
            <a:off x="306225" y="276590"/>
            <a:ext cx="9427322" cy="733876"/>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Gotham Medium" pitchFamily="50" charset="0"/>
              </a:rPr>
              <a:t>Interaktivität &amp; Digitale Lehr-/Lernprozesse</a:t>
            </a:r>
          </a:p>
        </p:txBody>
      </p:sp>
      <p:sp>
        <p:nvSpPr>
          <p:cNvPr id="3" name="Textfeld 2"/>
          <p:cNvSpPr txBox="1"/>
          <p:nvPr/>
        </p:nvSpPr>
        <p:spPr>
          <a:xfrm>
            <a:off x="4356952" y="2283642"/>
            <a:ext cx="7835048" cy="67403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2400" b="0" i="0" u="none" strike="noStrike" kern="1200" cap="none" spc="0" normalizeH="0" baseline="0" noProof="0" dirty="0">
              <a:ln>
                <a:noFill/>
              </a:ln>
              <a:solidFill>
                <a:prstClr val="black"/>
              </a:solidFill>
              <a:effectLst/>
              <a:uLnTx/>
              <a:uFillTx/>
              <a:latin typeface="Gotham Book" pitchFamily="5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Gotham Book" pitchFamily="50" charset="0"/>
                <a:cs typeface="Times New Roman" panose="02020603050405020304" pitchFamily="18" charset="0"/>
                <a:sym typeface="Wingdings" panose="05000000000000000000" pitchFamily="2" charset="2"/>
              </a:rPr>
              <a:t></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t>
            </a:r>
            <a:r>
              <a:rPr kumimoji="0" lang="de-DE"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hohe aktive Interaktionsanteile</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Bedingung für „</a:t>
            </a:r>
            <a:r>
              <a:rPr kumimoji="0" lang="de-DE"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gute digitale Veranstaltungen</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sym typeface="Wingdings" panose="05000000000000000000" pitchFamily="2" charset="2"/>
              </a:rPr>
              <a:t> Methodenvielfalt &amp; </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Kollaborations-/Kommunikationstools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sym typeface="Wingdings" panose="05000000000000000000" pitchFamily="2" charset="2"/>
              </a:rPr>
              <a:t>Häufige Interaktionen  weniger Abbruch / Belastung </a:t>
            </a:r>
          </a:p>
          <a:p>
            <a:pPr marL="2743200" marR="0" lvl="6"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sym typeface="Wingdings" panose="05000000000000000000" pitchFamily="2" charset="2"/>
              </a:rPr>
              <a:t>      erhöhen den Studienerfolg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Gotham Book" pitchFamily="50"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2400" b="0" i="0" u="none" strike="noStrike" kern="1200" cap="none" spc="0" normalizeH="0" baseline="0" noProof="0" dirty="0">
              <a:ln>
                <a:noFill/>
              </a:ln>
              <a:solidFill>
                <a:prstClr val="black"/>
              </a:solidFill>
              <a:effectLst/>
              <a:uLnTx/>
              <a:uFillTx/>
              <a:latin typeface="Gotham Book" pitchFamily="50"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2400" b="0" i="0" u="none" strike="noStrike" kern="1200" cap="none" spc="0" normalizeH="0" baseline="0" noProof="0" dirty="0">
              <a:ln>
                <a:noFill/>
              </a:ln>
              <a:solidFill>
                <a:prstClr val="black"/>
              </a:solidFill>
              <a:effectLst/>
              <a:uLnTx/>
              <a:uFillTx/>
              <a:latin typeface="Gotham Book" pitchFamily="50"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2400" b="0" i="0" u="none" strike="noStrike" kern="1200" cap="none" spc="0" normalizeH="0" baseline="0" noProof="0" dirty="0">
              <a:ln>
                <a:noFill/>
              </a:ln>
              <a:solidFill>
                <a:prstClr val="black"/>
              </a:solidFill>
              <a:effectLst/>
              <a:uLnTx/>
              <a:uFillTx/>
              <a:latin typeface="Gotham Book" pitchFamily="50"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2400" b="0" i="0" u="none" strike="noStrike" kern="1200" cap="none" spc="0" normalizeH="0" baseline="0" noProof="0" dirty="0">
              <a:ln>
                <a:noFill/>
              </a:ln>
              <a:solidFill>
                <a:prstClr val="black"/>
              </a:solidFill>
              <a:effectLst/>
              <a:uLnTx/>
              <a:uFillTx/>
              <a:latin typeface="Gotham Book" pitchFamily="50" charset="0"/>
              <a:cs typeface="Times New Roman" panose="02020603050405020304" pitchFamily="18" charset="0"/>
            </a:endParaRPr>
          </a:p>
        </p:txBody>
      </p:sp>
      <p:pic>
        <p:nvPicPr>
          <p:cNvPr id="11" name="Grafik 10">
            <a:extLst>
              <a:ext uri="{FF2B5EF4-FFF2-40B4-BE49-F238E27FC236}">
                <a16:creationId xmlns:a16="http://schemas.microsoft.com/office/drawing/2014/main" id="{5EDA496F-2404-4262-8F9D-B9FEFBC870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370" y="1358075"/>
            <a:ext cx="3557057" cy="3557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5" name="Diagramm 4"/>
          <p:cNvGraphicFramePr/>
          <p:nvPr/>
        </p:nvGraphicFramePr>
        <p:xfrm>
          <a:off x="4056681" y="1526650"/>
          <a:ext cx="7505054" cy="707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865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062" y="191960"/>
            <a:ext cx="1891591" cy="891281"/>
          </a:xfrm>
          <a:prstGeom prst="rect">
            <a:avLst/>
          </a:prstGeom>
        </p:spPr>
      </p:pic>
      <p:sp>
        <p:nvSpPr>
          <p:cNvPr id="4" name="Untertitel 3"/>
          <p:cNvSpPr>
            <a:spLocks noGrp="1"/>
          </p:cNvSpPr>
          <p:nvPr>
            <p:ph type="subTitle" idx="1"/>
          </p:nvPr>
        </p:nvSpPr>
        <p:spPr>
          <a:xfrm>
            <a:off x="914400" y="1526650"/>
            <a:ext cx="9195570" cy="5132568"/>
          </a:xfrm>
        </p:spPr>
        <p:txBody>
          <a:bodyPr/>
          <a:lstStyle/>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p:txBody>
      </p:sp>
      <p:sp>
        <p:nvSpPr>
          <p:cNvPr id="2" name="Textfeld 1"/>
          <p:cNvSpPr txBox="1"/>
          <p:nvPr/>
        </p:nvSpPr>
        <p:spPr>
          <a:xfrm>
            <a:off x="291182" y="304721"/>
            <a:ext cx="7140323" cy="707886"/>
          </a:xfrm>
          <a:prstGeom prst="rect">
            <a:avLst/>
          </a:prstGeom>
          <a:noFill/>
        </p:spPr>
        <p:txBody>
          <a:bodyPr wrap="square" rtlCol="0">
            <a:spAutoFit/>
          </a:bodyPr>
          <a:lstStyle/>
          <a:p>
            <a:r>
              <a:rPr lang="de-DE" sz="2000" b="1" dirty="0">
                <a:latin typeface="Gotham Medium" pitchFamily="50" charset="0"/>
                <a:cs typeface="Times New Roman" panose="02020603050405020304" pitchFamily="18" charset="0"/>
              </a:rPr>
              <a:t>„Zoom-Whiteboard“ : Kollaborative Arbeit im Team				</a:t>
            </a:r>
          </a:p>
        </p:txBody>
      </p:sp>
      <p:pic>
        <p:nvPicPr>
          <p:cNvPr id="9" name="Grafik 8"/>
          <p:cNvPicPr>
            <a:picLocks noChangeAspect="1"/>
          </p:cNvPicPr>
          <p:nvPr/>
        </p:nvPicPr>
        <p:blipFill>
          <a:blip r:embed="rId3"/>
          <a:stretch>
            <a:fillRect/>
          </a:stretch>
        </p:blipFill>
        <p:spPr>
          <a:xfrm>
            <a:off x="266657" y="1632107"/>
            <a:ext cx="3665573" cy="29945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9"/>
          <p:cNvPicPr>
            <a:picLocks noChangeAspect="1"/>
          </p:cNvPicPr>
          <p:nvPr/>
        </p:nvPicPr>
        <p:blipFill>
          <a:blip r:embed="rId4"/>
          <a:stretch>
            <a:fillRect/>
          </a:stretch>
        </p:blipFill>
        <p:spPr>
          <a:xfrm>
            <a:off x="4214792" y="1027585"/>
            <a:ext cx="3304489" cy="1890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p:cNvPicPr>
            <a:picLocks noChangeAspect="1"/>
          </p:cNvPicPr>
          <p:nvPr/>
        </p:nvPicPr>
        <p:blipFill>
          <a:blip r:embed="rId5"/>
          <a:stretch>
            <a:fillRect/>
          </a:stretch>
        </p:blipFill>
        <p:spPr>
          <a:xfrm>
            <a:off x="4214792" y="3172069"/>
            <a:ext cx="3304489" cy="20380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Grafik 11"/>
          <p:cNvPicPr>
            <a:picLocks noChangeAspect="1"/>
          </p:cNvPicPr>
          <p:nvPr/>
        </p:nvPicPr>
        <p:blipFill>
          <a:blip r:embed="rId6"/>
          <a:stretch>
            <a:fillRect/>
          </a:stretch>
        </p:blipFill>
        <p:spPr>
          <a:xfrm>
            <a:off x="7839919" y="2079742"/>
            <a:ext cx="3957084" cy="24769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Textfeld 12"/>
          <p:cNvSpPr txBox="1"/>
          <p:nvPr/>
        </p:nvSpPr>
        <p:spPr>
          <a:xfrm>
            <a:off x="1236206" y="6118344"/>
            <a:ext cx="10996347" cy="646331"/>
          </a:xfrm>
          <a:prstGeom prst="rect">
            <a:avLst/>
          </a:prstGeom>
          <a:noFill/>
        </p:spPr>
        <p:txBody>
          <a:bodyPr wrap="square" rtlCol="0">
            <a:spAutoFit/>
          </a:bodyPr>
          <a:lstStyle/>
          <a:p>
            <a:r>
              <a:rPr lang="de-DE" dirty="0">
                <a:latin typeface="Times New Roman" panose="02020603050405020304" pitchFamily="18" charset="0"/>
                <a:cs typeface="Times New Roman" panose="02020603050405020304" pitchFamily="18" charset="0"/>
              </a:rPr>
              <a:t>Groß-/Kleingruppen </a:t>
            </a:r>
            <a:r>
              <a:rPr lang="de-DE" dirty="0">
                <a:latin typeface="Times New Roman" panose="02020603050405020304" pitchFamily="18" charset="0"/>
                <a:cs typeface="Times New Roman" panose="02020603050405020304" pitchFamily="18" charset="0"/>
                <a:sym typeface="Wingdings" panose="05000000000000000000" pitchFamily="2" charset="2"/>
              </a:rPr>
              <a:t> Online/Präsenz  </a:t>
            </a:r>
            <a:r>
              <a:rPr lang="de-DE" dirty="0">
                <a:latin typeface="Times New Roman" panose="02020603050405020304" pitchFamily="18" charset="0"/>
                <a:cs typeface="Times New Roman" panose="02020603050405020304" pitchFamily="18" charset="0"/>
              </a:rPr>
              <a:t>gemischt/getrennt? </a:t>
            </a:r>
          </a:p>
          <a:p>
            <a:r>
              <a:rPr lang="de-DE" dirty="0">
                <a:latin typeface="Times New Roman" panose="02020603050405020304" pitchFamily="18" charset="0"/>
                <a:cs typeface="Times New Roman" panose="02020603050405020304" pitchFamily="18" charset="0"/>
              </a:rPr>
              <a:t>							Tipps &amp; Hilfestellungen: </a:t>
            </a:r>
            <a:r>
              <a:rPr lang="de-DE" dirty="0">
                <a:latin typeface="Times New Roman" panose="02020603050405020304" pitchFamily="18" charset="0"/>
                <a:cs typeface="Times New Roman" panose="02020603050405020304" pitchFamily="18" charset="0"/>
                <a:hlinkClick r:id="rId7"/>
              </a:rPr>
              <a:t>Moodle-Kurs</a:t>
            </a:r>
            <a:r>
              <a:rPr lang="de-DE" dirty="0">
                <a:latin typeface="Times New Roman" panose="02020603050405020304" pitchFamily="18" charset="0"/>
                <a:cs typeface="Times New Roman" panose="02020603050405020304" pitchFamily="18" charset="0"/>
              </a:rPr>
              <a:t> </a:t>
            </a:r>
            <a:r>
              <a:rPr lang="de-DE" sz="800" dirty="0">
                <a:latin typeface="Times New Roman" panose="02020603050405020304" pitchFamily="18" charset="0"/>
                <a:cs typeface="Times New Roman" panose="02020603050405020304" pitchFamily="18" charset="0"/>
              </a:rPr>
              <a:t>[20.04.2023]</a:t>
            </a:r>
          </a:p>
        </p:txBody>
      </p:sp>
    </p:spTree>
    <p:extLst>
      <p:ext uri="{BB962C8B-B14F-4D97-AF65-F5344CB8AC3E}">
        <p14:creationId xmlns:p14="http://schemas.microsoft.com/office/powerpoint/2010/main" val="252882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35F1629-2EC9-477A-80E0-9EFB558A1FF7}"/>
              </a:ext>
            </a:extLst>
          </p:cNvPr>
          <p:cNvSpPr txBox="1"/>
          <p:nvPr/>
        </p:nvSpPr>
        <p:spPr>
          <a:xfrm>
            <a:off x="442623" y="1029810"/>
            <a:ext cx="3256059" cy="1754326"/>
          </a:xfrm>
          <a:prstGeom prst="rect">
            <a:avLst/>
          </a:prstGeom>
          <a:noFill/>
        </p:spPr>
        <p:txBody>
          <a:bodyPr wrap="square" rtlCol="0">
            <a:spAutoFit/>
          </a:bodyPr>
          <a:lstStyle/>
          <a:p>
            <a:endParaRPr lang="de-DE" dirty="0">
              <a:latin typeface="Gotham Medium" pitchFamily="50" charset="0"/>
            </a:endParaRPr>
          </a:p>
          <a:p>
            <a:pPr marL="285750" indent="-285750">
              <a:buFont typeface="Wingdings" panose="05000000000000000000" pitchFamily="2" charset="2"/>
              <a:buChar char="à"/>
            </a:pPr>
            <a:r>
              <a:rPr lang="de-DE" dirty="0">
                <a:latin typeface="Gotham Medium" pitchFamily="50" charset="0"/>
                <a:sym typeface="Wingdings" panose="05000000000000000000" pitchFamily="2" charset="2"/>
              </a:rPr>
              <a:t>„</a:t>
            </a:r>
            <a:r>
              <a:rPr lang="de-DE" dirty="0">
                <a:latin typeface="Gotham Medium" pitchFamily="50" charset="0"/>
                <a:sym typeface="Wingdings" panose="05000000000000000000" pitchFamily="2" charset="2"/>
                <a:hlinkClick r:id="rId2"/>
              </a:rPr>
              <a:t>Computer </a:t>
            </a:r>
            <a:r>
              <a:rPr lang="de-DE" dirty="0" err="1">
                <a:latin typeface="Gotham Medium" pitchFamily="50" charset="0"/>
                <a:sym typeface="Wingdings" panose="05000000000000000000" pitchFamily="2" charset="2"/>
                <a:hlinkClick r:id="rId2"/>
              </a:rPr>
              <a:t>TLDraw</a:t>
            </a:r>
            <a:r>
              <a:rPr lang="de-DE" dirty="0">
                <a:latin typeface="Gotham Medium" pitchFamily="50" charset="0"/>
                <a:sym typeface="Wingdings" panose="05000000000000000000" pitchFamily="2" charset="2"/>
              </a:rPr>
              <a:t>“</a:t>
            </a:r>
          </a:p>
          <a:p>
            <a:pPr marL="285750" indent="-285750">
              <a:buFont typeface="Wingdings" panose="05000000000000000000" pitchFamily="2" charset="2"/>
              <a:buChar char="à"/>
            </a:pPr>
            <a:endParaRPr lang="de-DE" dirty="0">
              <a:latin typeface="Gotham Medium" pitchFamily="50" charset="0"/>
              <a:sym typeface="Wingdings" panose="05000000000000000000" pitchFamily="2" charset="2"/>
            </a:endParaRPr>
          </a:p>
          <a:p>
            <a:pPr marL="285750" indent="-285750">
              <a:buFont typeface="Wingdings" panose="05000000000000000000" pitchFamily="2" charset="2"/>
              <a:buChar char="à"/>
            </a:pPr>
            <a:r>
              <a:rPr lang="de-DE" dirty="0">
                <a:latin typeface="Gotham Medium" pitchFamily="50" charset="0"/>
                <a:sym typeface="Wingdings" panose="05000000000000000000" pitchFamily="2" charset="2"/>
              </a:rPr>
              <a:t>Workflow definieren &amp; umsetzen</a:t>
            </a:r>
            <a:endParaRPr lang="de-DE" dirty="0">
              <a:latin typeface="Gotham Medium" pitchFamily="50" charset="0"/>
            </a:endParaRPr>
          </a:p>
          <a:p>
            <a:endParaRPr lang="de-DE" dirty="0">
              <a:latin typeface="Gotham Medium" pitchFamily="50" charset="0"/>
            </a:endParaRPr>
          </a:p>
        </p:txBody>
      </p:sp>
      <p:pic>
        <p:nvPicPr>
          <p:cNvPr id="5" name="Grafik 4">
            <a:extLst>
              <a:ext uri="{FF2B5EF4-FFF2-40B4-BE49-F238E27FC236}">
                <a16:creationId xmlns:a16="http://schemas.microsoft.com/office/drawing/2014/main" id="{FF8149C8-76C3-4237-8491-B47C24532E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8682" y="1494846"/>
            <a:ext cx="8127760" cy="4826442"/>
          </a:xfrm>
          <a:prstGeom prst="rect">
            <a:avLst/>
          </a:prstGeom>
          <a:ln>
            <a:noFill/>
          </a:ln>
          <a:effectLst>
            <a:outerShdw blurRad="190500" algn="tl" rotWithShape="0">
              <a:srgbClr val="000000">
                <a:alpha val="70000"/>
              </a:srgbClr>
            </a:outerShdw>
          </a:effectLst>
        </p:spPr>
      </p:pic>
      <p:pic>
        <p:nvPicPr>
          <p:cNvPr id="8" name="Grafik 7">
            <a:extLst>
              <a:ext uri="{FF2B5EF4-FFF2-40B4-BE49-F238E27FC236}">
                <a16:creationId xmlns:a16="http://schemas.microsoft.com/office/drawing/2014/main" id="{7543C445-8F8F-4944-BEF3-12159A0074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187" y="2830664"/>
            <a:ext cx="2594775" cy="3892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feld 3">
            <a:extLst>
              <a:ext uri="{FF2B5EF4-FFF2-40B4-BE49-F238E27FC236}">
                <a16:creationId xmlns:a16="http://schemas.microsoft.com/office/drawing/2014/main" id="{23035FAC-4B0F-1B4A-53E0-44E3B6DB80CA}"/>
              </a:ext>
            </a:extLst>
          </p:cNvPr>
          <p:cNvSpPr txBox="1"/>
          <p:nvPr/>
        </p:nvSpPr>
        <p:spPr>
          <a:xfrm>
            <a:off x="262939" y="188375"/>
            <a:ext cx="4446417" cy="830997"/>
          </a:xfrm>
          <a:prstGeom prst="rect">
            <a:avLst/>
          </a:prstGeom>
          <a:noFill/>
        </p:spPr>
        <p:txBody>
          <a:bodyPr wrap="square" rtlCol="0">
            <a:spAutoFit/>
          </a:bodyPr>
          <a:lstStyle/>
          <a:p>
            <a:r>
              <a:rPr lang="de-DE" sz="2400" b="1" dirty="0">
                <a:latin typeface="Gotham Medium" pitchFamily="50" charset="0"/>
              </a:rPr>
              <a:t>Workflow erstellen mit KI</a:t>
            </a:r>
          </a:p>
          <a:p>
            <a:endParaRPr lang="de-DE" sz="2400" b="1" dirty="0">
              <a:latin typeface="Gotham Medium" pitchFamily="50" charset="0"/>
            </a:endParaRPr>
          </a:p>
        </p:txBody>
      </p:sp>
    </p:spTree>
    <p:extLst>
      <p:ext uri="{BB962C8B-B14F-4D97-AF65-F5344CB8AC3E}">
        <p14:creationId xmlns:p14="http://schemas.microsoft.com/office/powerpoint/2010/main" val="40229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51E872F-1B17-42D0-B03B-CEFBD52A9550}"/>
              </a:ext>
            </a:extLst>
          </p:cNvPr>
          <p:cNvPicPr>
            <a:picLocks noChangeAspect="1"/>
          </p:cNvPicPr>
          <p:nvPr/>
        </p:nvPicPr>
        <p:blipFill>
          <a:blip r:embed="rId2"/>
          <a:stretch>
            <a:fillRect/>
          </a:stretch>
        </p:blipFill>
        <p:spPr>
          <a:xfrm>
            <a:off x="747423" y="99463"/>
            <a:ext cx="10895414" cy="6659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7285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062" y="191960"/>
            <a:ext cx="1891591" cy="891281"/>
          </a:xfrm>
          <a:prstGeom prst="rect">
            <a:avLst/>
          </a:prstGeom>
        </p:spPr>
      </p:pic>
      <p:sp>
        <p:nvSpPr>
          <p:cNvPr id="4" name="Untertitel 3"/>
          <p:cNvSpPr>
            <a:spLocks noGrp="1"/>
          </p:cNvSpPr>
          <p:nvPr>
            <p:ph type="subTitle" idx="1"/>
          </p:nvPr>
        </p:nvSpPr>
        <p:spPr>
          <a:xfrm>
            <a:off x="914400" y="1526650"/>
            <a:ext cx="9195570" cy="5132568"/>
          </a:xfrm>
        </p:spPr>
        <p:txBody>
          <a:bodyPr/>
          <a:lstStyle/>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p:txBody>
      </p:sp>
      <p:sp>
        <p:nvSpPr>
          <p:cNvPr id="7" name="Titel 1">
            <a:extLst>
              <a:ext uri="{FF2B5EF4-FFF2-40B4-BE49-F238E27FC236}">
                <a16:creationId xmlns:a16="http://schemas.microsoft.com/office/drawing/2014/main" id="{28A073EB-55F2-47AA-9A48-7BBB6648458B}"/>
              </a:ext>
            </a:extLst>
          </p:cNvPr>
          <p:cNvSpPr txBox="1">
            <a:spLocks/>
          </p:cNvSpPr>
          <p:nvPr/>
        </p:nvSpPr>
        <p:spPr>
          <a:xfrm>
            <a:off x="-351846" y="406416"/>
            <a:ext cx="4668756" cy="42557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z="3200" b="1" dirty="0">
                <a:latin typeface="Gotham Medium" pitchFamily="50" charset="0"/>
              </a:rPr>
              <a:t>H5P in </a:t>
            </a:r>
            <a:r>
              <a:rPr lang="de-DE" sz="3200" b="1" dirty="0" err="1">
                <a:latin typeface="Gotham Medium" pitchFamily="50" charset="0"/>
              </a:rPr>
              <a:t>Moodle</a:t>
            </a:r>
            <a:endParaRPr lang="de-DE" sz="3200" b="1" dirty="0">
              <a:latin typeface="Gotham Medium" pitchFamily="50" charset="0"/>
            </a:endParaRPr>
          </a:p>
        </p:txBody>
      </p:sp>
      <p:sp>
        <p:nvSpPr>
          <p:cNvPr id="2" name="Textfeld 1"/>
          <p:cNvSpPr txBox="1"/>
          <p:nvPr/>
        </p:nvSpPr>
        <p:spPr>
          <a:xfrm>
            <a:off x="514105" y="1414381"/>
            <a:ext cx="8280618" cy="369332"/>
          </a:xfrm>
          <a:prstGeom prst="rect">
            <a:avLst/>
          </a:prstGeom>
          <a:noFill/>
        </p:spPr>
        <p:txBody>
          <a:bodyPr wrap="square" rtlCol="0">
            <a:spAutoFit/>
          </a:bodyPr>
          <a:lstStyle/>
          <a:p>
            <a:r>
              <a:rPr lang="de-DE" b="1" dirty="0">
                <a:latin typeface="Times New Roman" panose="02020603050405020304" pitchFamily="18" charset="0"/>
                <a:cs typeface="Times New Roman" panose="02020603050405020304" pitchFamily="18" charset="0"/>
              </a:rPr>
              <a:t>Aktivitäten / Tools in Moodle:				</a:t>
            </a:r>
          </a:p>
        </p:txBody>
      </p:sp>
      <p:pic>
        <p:nvPicPr>
          <p:cNvPr id="3" name="Grafik 2"/>
          <p:cNvPicPr>
            <a:picLocks noChangeAspect="1"/>
          </p:cNvPicPr>
          <p:nvPr/>
        </p:nvPicPr>
        <p:blipFill>
          <a:blip r:embed="rId3"/>
          <a:stretch>
            <a:fillRect/>
          </a:stretch>
        </p:blipFill>
        <p:spPr>
          <a:xfrm>
            <a:off x="614657" y="1895982"/>
            <a:ext cx="4079513" cy="4508935"/>
          </a:xfrm>
          <a:prstGeom prst="rect">
            <a:avLst/>
          </a:prstGeom>
          <a:ln>
            <a:noFill/>
          </a:ln>
          <a:effectLst>
            <a:outerShdw blurRad="292100" dist="139700" dir="2700000" algn="tl" rotWithShape="0">
              <a:srgbClr val="333333">
                <a:alpha val="65000"/>
              </a:srgbClr>
            </a:outerShdw>
          </a:effectLst>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6528" y="1246660"/>
            <a:ext cx="2762553" cy="5412558"/>
          </a:xfrm>
          <a:prstGeom prst="rect">
            <a:avLst/>
          </a:prstGeom>
          <a:ln>
            <a:noFill/>
          </a:ln>
          <a:effectLst>
            <a:outerShdw blurRad="292100" dist="139700" dir="2700000" algn="tl" rotWithShape="0">
              <a:srgbClr val="333333">
                <a:alpha val="65000"/>
              </a:srgbClr>
            </a:outerShdw>
          </a:effectLst>
        </p:spPr>
      </p:pic>
      <p:sp>
        <p:nvSpPr>
          <p:cNvPr id="8" name="Ellipse 7"/>
          <p:cNvSpPr/>
          <p:nvPr/>
        </p:nvSpPr>
        <p:spPr>
          <a:xfrm>
            <a:off x="3267986" y="3482671"/>
            <a:ext cx="803082" cy="795131"/>
          </a:xfrm>
          <a:prstGeom prst="ellipse">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4" name="Pfeil nach rechts 13"/>
          <p:cNvSpPr/>
          <p:nvPr/>
        </p:nvSpPr>
        <p:spPr>
          <a:xfrm>
            <a:off x="4071068" y="3753016"/>
            <a:ext cx="3800723" cy="12722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pic>
        <p:nvPicPr>
          <p:cNvPr id="15" name="Grafik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2185" y="2546857"/>
            <a:ext cx="19050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extfeld 15"/>
          <p:cNvSpPr txBox="1"/>
          <p:nvPr/>
        </p:nvSpPr>
        <p:spPr>
          <a:xfrm>
            <a:off x="5421885" y="5899212"/>
            <a:ext cx="3116911" cy="830997"/>
          </a:xfrm>
          <a:prstGeom prst="rect">
            <a:avLst/>
          </a:prstGeom>
          <a:noFill/>
        </p:spPr>
        <p:txBody>
          <a:bodyPr wrap="square" rtlCol="0">
            <a:spAutoFit/>
          </a:bodyPr>
          <a:lstStyle/>
          <a:p>
            <a:r>
              <a:rPr lang="de-DE" dirty="0">
                <a:latin typeface="Times New Roman" panose="02020603050405020304" pitchFamily="18" charset="0"/>
                <a:cs typeface="Times New Roman" panose="02020603050405020304" pitchFamily="18" charset="0"/>
              </a:rPr>
              <a:t>Link:</a:t>
            </a:r>
          </a:p>
          <a:p>
            <a:r>
              <a:rPr lang="de-DE" dirty="0">
                <a:latin typeface="Times New Roman" panose="02020603050405020304" pitchFamily="18" charset="0"/>
                <a:cs typeface="Times New Roman" panose="02020603050405020304" pitchFamily="18" charset="0"/>
                <a:hlinkClick r:id="rId6"/>
              </a:rPr>
              <a:t>Beispiele &amp; Eigenschaften</a:t>
            </a:r>
            <a:r>
              <a:rPr lang="de-DE" dirty="0">
                <a:latin typeface="Times New Roman" panose="02020603050405020304" pitchFamily="18" charset="0"/>
                <a:cs typeface="Times New Roman" panose="02020603050405020304" pitchFamily="18" charset="0"/>
              </a:rPr>
              <a:t> </a:t>
            </a:r>
            <a:r>
              <a:rPr lang="de-DE" sz="1200" dirty="0">
                <a:latin typeface="Times New Roman" panose="02020603050405020304" pitchFamily="18" charset="0"/>
                <a:cs typeface="Times New Roman" panose="02020603050405020304" pitchFamily="18" charset="0"/>
              </a:rPr>
              <a:t>[27.04.2023]</a:t>
            </a:r>
          </a:p>
        </p:txBody>
      </p:sp>
      <p:pic>
        <p:nvPicPr>
          <p:cNvPr id="17" name="Grafik 16"/>
          <p:cNvPicPr>
            <a:picLocks noChangeAspect="1"/>
          </p:cNvPicPr>
          <p:nvPr/>
        </p:nvPicPr>
        <p:blipFill>
          <a:blip r:embed="rId7"/>
          <a:stretch>
            <a:fillRect/>
          </a:stretch>
        </p:blipFill>
        <p:spPr>
          <a:xfrm>
            <a:off x="5038907" y="4277802"/>
            <a:ext cx="2861724" cy="1300784"/>
          </a:xfrm>
          <a:prstGeom prst="rect">
            <a:avLst/>
          </a:prstGeom>
          <a:ln>
            <a:noFill/>
          </a:ln>
          <a:effectLst>
            <a:outerShdw blurRad="292100" dist="139700" dir="2700000" algn="tl" rotWithShape="0">
              <a:srgbClr val="333333">
                <a:alpha val="65000"/>
              </a:srgbClr>
            </a:outerShdw>
          </a:effectLst>
        </p:spPr>
      </p:pic>
      <p:sp>
        <p:nvSpPr>
          <p:cNvPr id="18" name="Textfeld 17"/>
          <p:cNvSpPr txBox="1"/>
          <p:nvPr/>
        </p:nvSpPr>
        <p:spPr>
          <a:xfrm>
            <a:off x="6071095" y="3902739"/>
            <a:ext cx="787179" cy="369332"/>
          </a:xfrm>
          <a:prstGeom prst="rect">
            <a:avLst/>
          </a:prstGeom>
          <a:noFill/>
        </p:spPr>
        <p:txBody>
          <a:bodyPr wrap="square" rtlCol="0">
            <a:spAutoFit/>
          </a:bodyPr>
          <a:lstStyle/>
          <a:p>
            <a:r>
              <a:rPr lang="de-DE" dirty="0">
                <a:latin typeface="Times New Roman" panose="02020603050405020304" pitchFamily="18" charset="0"/>
                <a:cs typeface="Times New Roman" panose="02020603050405020304" pitchFamily="18" charset="0"/>
              </a:rPr>
              <a:t>Basis:</a:t>
            </a:r>
          </a:p>
        </p:txBody>
      </p:sp>
      <p:sp>
        <p:nvSpPr>
          <p:cNvPr id="19" name="Textfeld 18"/>
          <p:cNvSpPr txBox="1"/>
          <p:nvPr/>
        </p:nvSpPr>
        <p:spPr>
          <a:xfrm>
            <a:off x="6071095" y="2063703"/>
            <a:ext cx="787179" cy="369332"/>
          </a:xfrm>
          <a:prstGeom prst="rect">
            <a:avLst/>
          </a:prstGeom>
          <a:noFill/>
        </p:spPr>
        <p:txBody>
          <a:bodyPr wrap="square" rtlCol="0">
            <a:spAutoFit/>
          </a:bodyPr>
          <a:lstStyle/>
          <a:p>
            <a:r>
              <a:rPr lang="de-DE" dirty="0">
                <a:latin typeface="Times New Roman" panose="02020603050405020304" pitchFamily="18" charset="0"/>
                <a:cs typeface="Times New Roman" panose="02020603050405020304" pitchFamily="18" charset="0"/>
              </a:rPr>
              <a:t>Bsp.:</a:t>
            </a:r>
          </a:p>
        </p:txBody>
      </p:sp>
    </p:spTree>
    <p:extLst>
      <p:ext uri="{BB962C8B-B14F-4D97-AF65-F5344CB8AC3E}">
        <p14:creationId xmlns:p14="http://schemas.microsoft.com/office/powerpoint/2010/main" val="406899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2649" y="125387"/>
            <a:ext cx="74376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Gotham Bold" pitchFamily="50" charset="0"/>
                <a:ea typeface="+mn-ea"/>
                <a:cs typeface="+mn-cs"/>
              </a:rPr>
              <a:t>H5P – Beispiele </a:t>
            </a:r>
          </a:p>
        </p:txBody>
      </p:sp>
      <p:sp>
        <p:nvSpPr>
          <p:cNvPr id="5" name="Textfeld 4"/>
          <p:cNvSpPr txBox="1"/>
          <p:nvPr/>
        </p:nvSpPr>
        <p:spPr>
          <a:xfrm>
            <a:off x="4488271" y="454093"/>
            <a:ext cx="74642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Game </a:t>
            </a:r>
            <a:r>
              <a:rPr kumimoji="0" lang="de-DE" sz="3200" b="1" i="0" u="none" strike="noStrike" kern="1200" cap="none" spc="0" normalizeH="0" baseline="0" noProof="0" dirty="0" err="1">
                <a:ln>
                  <a:noFill/>
                </a:ln>
                <a:solidFill>
                  <a:prstClr val="black"/>
                </a:solidFill>
                <a:effectLst/>
                <a:uLnTx/>
                <a:uFillTx/>
                <a:latin typeface="Calibri" panose="020F0502020204030204"/>
                <a:ea typeface="+mn-ea"/>
                <a:cs typeface="+mn-cs"/>
              </a:rPr>
              <a:t>Map</a:t>
            </a:r>
            <a:endPar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4099" y="240984"/>
            <a:ext cx="2008415" cy="845497"/>
          </a:xfrm>
          <a:prstGeom prst="rect">
            <a:avLst/>
          </a:prstGeom>
        </p:spPr>
      </p:pic>
      <p:pic>
        <p:nvPicPr>
          <p:cNvPr id="2" name="Grafik 1"/>
          <p:cNvPicPr>
            <a:picLocks noChangeAspect="1"/>
          </p:cNvPicPr>
          <p:nvPr/>
        </p:nvPicPr>
        <p:blipFill>
          <a:blip r:embed="rId3"/>
          <a:stretch>
            <a:fillRect/>
          </a:stretch>
        </p:blipFill>
        <p:spPr>
          <a:xfrm>
            <a:off x="216949" y="1086480"/>
            <a:ext cx="6238961" cy="5420455"/>
          </a:xfrm>
          <a:prstGeom prst="rect">
            <a:avLst/>
          </a:prstGeom>
        </p:spPr>
      </p:pic>
      <p:pic>
        <p:nvPicPr>
          <p:cNvPr id="3" name="Grafik 2"/>
          <p:cNvPicPr>
            <a:picLocks noChangeAspect="1"/>
          </p:cNvPicPr>
          <p:nvPr/>
        </p:nvPicPr>
        <p:blipFill>
          <a:blip r:embed="rId4"/>
          <a:stretch>
            <a:fillRect/>
          </a:stretch>
        </p:blipFill>
        <p:spPr>
          <a:xfrm>
            <a:off x="6455910" y="1615785"/>
            <a:ext cx="5670024" cy="4891150"/>
          </a:xfrm>
          <a:prstGeom prst="rect">
            <a:avLst/>
          </a:prstGeom>
        </p:spPr>
      </p:pic>
      <p:cxnSp>
        <p:nvCxnSpPr>
          <p:cNvPr id="12" name="Gewinkelter Verbinder 11"/>
          <p:cNvCxnSpPr/>
          <p:nvPr/>
        </p:nvCxnSpPr>
        <p:spPr>
          <a:xfrm flipV="1">
            <a:off x="2120202" y="2334987"/>
            <a:ext cx="4541855" cy="1252275"/>
          </a:xfrm>
          <a:prstGeom prst="bentConnector3">
            <a:avLst>
              <a:gd name="adj1" fmla="val 50000"/>
            </a:avLst>
          </a:prstGeom>
          <a:ln w="53975">
            <a:solidFill>
              <a:schemeClr val="accent4"/>
            </a:solidFill>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27698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4099" y="240984"/>
            <a:ext cx="2008415" cy="845497"/>
          </a:xfrm>
          <a:prstGeom prst="rect">
            <a:avLst/>
          </a:prstGeom>
        </p:spPr>
      </p:pic>
      <p:sp>
        <p:nvSpPr>
          <p:cNvPr id="4" name="Textfeld 3"/>
          <p:cNvSpPr txBox="1"/>
          <p:nvPr/>
        </p:nvSpPr>
        <p:spPr>
          <a:xfrm>
            <a:off x="4488271" y="454093"/>
            <a:ext cx="74642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Interactive Video</a:t>
            </a:r>
          </a:p>
        </p:txBody>
      </p:sp>
      <p:sp>
        <p:nvSpPr>
          <p:cNvPr id="22" name="Textfeld 21"/>
          <p:cNvSpPr txBox="1"/>
          <p:nvPr/>
        </p:nvSpPr>
        <p:spPr>
          <a:xfrm>
            <a:off x="102649" y="125387"/>
            <a:ext cx="74376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Gotham Bold" pitchFamily="50" charset="0"/>
                <a:ea typeface="+mn-ea"/>
                <a:cs typeface="+mn-cs"/>
              </a:rPr>
              <a:t>H5P – Beispiele </a:t>
            </a:r>
          </a:p>
        </p:txBody>
      </p:sp>
      <p:pic>
        <p:nvPicPr>
          <p:cNvPr id="5" name="Grafik 4"/>
          <p:cNvPicPr>
            <a:picLocks noChangeAspect="1"/>
          </p:cNvPicPr>
          <p:nvPr/>
        </p:nvPicPr>
        <p:blipFill>
          <a:blip r:embed="rId3"/>
          <a:stretch>
            <a:fillRect/>
          </a:stretch>
        </p:blipFill>
        <p:spPr>
          <a:xfrm>
            <a:off x="5506898" y="1144334"/>
            <a:ext cx="3596282" cy="2584091"/>
          </a:xfrm>
          <a:prstGeom prst="rect">
            <a:avLst/>
          </a:prstGeom>
          <a:ln>
            <a:noFill/>
          </a:ln>
          <a:effectLst>
            <a:outerShdw blurRad="292100" dist="139700" dir="2700000" algn="tl" rotWithShape="0">
              <a:srgbClr val="333333">
                <a:alpha val="65000"/>
              </a:srgbClr>
            </a:outerShdw>
          </a:effectLst>
        </p:spPr>
      </p:pic>
      <p:pic>
        <p:nvPicPr>
          <p:cNvPr id="6" name="Grafik 5"/>
          <p:cNvPicPr>
            <a:picLocks noChangeAspect="1"/>
          </p:cNvPicPr>
          <p:nvPr/>
        </p:nvPicPr>
        <p:blipFill>
          <a:blip r:embed="rId4"/>
          <a:stretch>
            <a:fillRect/>
          </a:stretch>
        </p:blipFill>
        <p:spPr>
          <a:xfrm>
            <a:off x="7971522" y="4257381"/>
            <a:ext cx="3980992" cy="2451873"/>
          </a:xfrm>
          <a:prstGeom prst="rect">
            <a:avLst/>
          </a:prstGeom>
          <a:ln>
            <a:noFill/>
          </a:ln>
          <a:effectLst>
            <a:outerShdw blurRad="292100" dist="139700" dir="2700000" algn="tl" rotWithShape="0">
              <a:srgbClr val="333333">
                <a:alpha val="65000"/>
              </a:srgbClr>
            </a:outerShdw>
          </a:effectLst>
        </p:spPr>
      </p:pic>
      <p:sp>
        <p:nvSpPr>
          <p:cNvPr id="7" name="Pfeil nach rechts 6"/>
          <p:cNvSpPr/>
          <p:nvPr/>
        </p:nvSpPr>
        <p:spPr>
          <a:xfrm>
            <a:off x="4896137" y="2224346"/>
            <a:ext cx="435142" cy="135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fik 7"/>
          <p:cNvPicPr>
            <a:picLocks noChangeAspect="1"/>
          </p:cNvPicPr>
          <p:nvPr/>
        </p:nvPicPr>
        <p:blipFill>
          <a:blip r:embed="rId5"/>
          <a:stretch>
            <a:fillRect/>
          </a:stretch>
        </p:blipFill>
        <p:spPr>
          <a:xfrm>
            <a:off x="161525" y="1213884"/>
            <a:ext cx="4432956" cy="3907348"/>
          </a:xfrm>
          <a:prstGeom prst="rect">
            <a:avLst/>
          </a:prstGeom>
          <a:ln>
            <a:noFill/>
          </a:ln>
          <a:effectLst>
            <a:outerShdw blurRad="292100" dist="139700" dir="2700000" algn="tl" rotWithShape="0">
              <a:srgbClr val="333333">
                <a:alpha val="65000"/>
              </a:srgbClr>
            </a:outerShdw>
          </a:effectLst>
        </p:spPr>
      </p:pic>
      <p:sp>
        <p:nvSpPr>
          <p:cNvPr id="12" name="Pfeil nach rechts 11"/>
          <p:cNvSpPr/>
          <p:nvPr/>
        </p:nvSpPr>
        <p:spPr>
          <a:xfrm rot="5400000">
            <a:off x="8613714" y="3956367"/>
            <a:ext cx="276870" cy="1246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828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062" y="191960"/>
            <a:ext cx="1891591" cy="891281"/>
          </a:xfrm>
          <a:prstGeom prst="rect">
            <a:avLst/>
          </a:prstGeom>
        </p:spPr>
      </p:pic>
      <p:sp>
        <p:nvSpPr>
          <p:cNvPr id="4" name="Untertitel 3"/>
          <p:cNvSpPr>
            <a:spLocks noGrp="1"/>
          </p:cNvSpPr>
          <p:nvPr>
            <p:ph type="subTitle" idx="1"/>
          </p:nvPr>
        </p:nvSpPr>
        <p:spPr>
          <a:xfrm>
            <a:off x="914400" y="1526650"/>
            <a:ext cx="9195570" cy="5132568"/>
          </a:xfrm>
        </p:spPr>
        <p:txBody>
          <a:bodyPr/>
          <a:lstStyle/>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p:txBody>
      </p:sp>
      <p:sp>
        <p:nvSpPr>
          <p:cNvPr id="2" name="Textfeld 1"/>
          <p:cNvSpPr txBox="1"/>
          <p:nvPr/>
        </p:nvSpPr>
        <p:spPr>
          <a:xfrm>
            <a:off x="514105" y="1414381"/>
            <a:ext cx="8280618" cy="369332"/>
          </a:xfrm>
          <a:prstGeom prst="rect">
            <a:avLst/>
          </a:prstGeom>
          <a:noFill/>
        </p:spPr>
        <p:txBody>
          <a:bodyPr wrap="square" rtlCol="0">
            <a:spAutoFit/>
          </a:bodyPr>
          <a:lstStyle/>
          <a:p>
            <a:r>
              <a:rPr lang="de-DE" b="1" dirty="0">
                <a:latin typeface="Times New Roman" panose="02020603050405020304" pitchFamily="18" charset="0"/>
                <a:cs typeface="Times New Roman" panose="02020603050405020304" pitchFamily="18" charset="0"/>
              </a:rPr>
              <a:t>„</a:t>
            </a:r>
            <a:r>
              <a:rPr lang="de-DE" b="1" dirty="0" err="1">
                <a:latin typeface="Times New Roman" panose="02020603050405020304" pitchFamily="18" charset="0"/>
                <a:cs typeface="Times New Roman" panose="02020603050405020304" pitchFamily="18" charset="0"/>
              </a:rPr>
              <a:t>Lumi</a:t>
            </a:r>
            <a:r>
              <a:rPr lang="de-DE" b="1" dirty="0">
                <a:latin typeface="Times New Roman" panose="02020603050405020304" pitchFamily="18" charset="0"/>
                <a:cs typeface="Times New Roman" panose="02020603050405020304" pitchFamily="18" charset="0"/>
              </a:rPr>
              <a:t>“	(</a:t>
            </a:r>
            <a:r>
              <a:rPr lang="de-DE" b="1" dirty="0">
                <a:latin typeface="Times New Roman" panose="02020603050405020304" pitchFamily="18" charset="0"/>
                <a:cs typeface="Times New Roman" panose="02020603050405020304" pitchFamily="18" charset="0"/>
                <a:hlinkClick r:id="rId3"/>
              </a:rPr>
              <a:t>https://app.lumi.education/</a:t>
            </a:r>
            <a:r>
              <a:rPr lang="de-DE" b="1" dirty="0">
                <a:latin typeface="Times New Roman" panose="02020603050405020304" pitchFamily="18" charset="0"/>
                <a:cs typeface="Times New Roman" panose="02020603050405020304" pitchFamily="18" charset="0"/>
              </a:rPr>
              <a:t> </a:t>
            </a:r>
            <a:r>
              <a:rPr lang="de-DE" sz="900" b="1" dirty="0">
                <a:latin typeface="Times New Roman" panose="02020603050405020304" pitchFamily="18" charset="0"/>
                <a:cs typeface="Times New Roman" panose="02020603050405020304" pitchFamily="18" charset="0"/>
              </a:rPr>
              <a:t>[02.05.2023]</a:t>
            </a:r>
            <a:r>
              <a:rPr lang="de-DE" b="1" dirty="0">
                <a:latin typeface="Times New Roman" panose="02020603050405020304" pitchFamily="18" charset="0"/>
                <a:cs typeface="Times New Roman" panose="02020603050405020304" pitchFamily="18" charset="0"/>
              </a:rPr>
              <a:t>)</a:t>
            </a:r>
            <a:r>
              <a:rPr lang="de-DE" sz="1400" b="1" dirty="0">
                <a:latin typeface="Times New Roman" panose="02020603050405020304" pitchFamily="18" charset="0"/>
                <a:cs typeface="Times New Roman" panose="02020603050405020304" pitchFamily="18" charset="0"/>
              </a:rPr>
              <a:t>	</a:t>
            </a:r>
            <a:r>
              <a:rPr lang="de-DE" b="1" dirty="0">
                <a:latin typeface="Times New Roman" panose="02020603050405020304" pitchFamily="18" charset="0"/>
                <a:cs typeface="Times New Roman" panose="02020603050405020304" pitchFamily="18" charset="0"/>
              </a:rPr>
              <a:t>	</a:t>
            </a:r>
          </a:p>
        </p:txBody>
      </p:sp>
      <p:pic>
        <p:nvPicPr>
          <p:cNvPr id="9" name="Grafik 8"/>
          <p:cNvPicPr>
            <a:picLocks noChangeAspect="1"/>
          </p:cNvPicPr>
          <p:nvPr/>
        </p:nvPicPr>
        <p:blipFill>
          <a:blip r:embed="rId4"/>
          <a:stretch>
            <a:fillRect/>
          </a:stretch>
        </p:blipFill>
        <p:spPr>
          <a:xfrm>
            <a:off x="5612046" y="2057802"/>
            <a:ext cx="6248898" cy="3686784"/>
          </a:xfrm>
          <a:prstGeom prst="rect">
            <a:avLst/>
          </a:prstGeom>
          <a:ln>
            <a:noFill/>
          </a:ln>
          <a:effectLst>
            <a:outerShdw blurRad="292100" dist="139700" dir="2700000" algn="tl" rotWithShape="0">
              <a:srgbClr val="333333">
                <a:alpha val="65000"/>
              </a:srgbClr>
            </a:outerShdw>
          </a:effectLst>
        </p:spPr>
      </p:pic>
      <p:pic>
        <p:nvPicPr>
          <p:cNvPr id="10"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643" y="1895982"/>
            <a:ext cx="1024037" cy="1024037"/>
          </a:xfrm>
          <a:prstGeom prst="rect">
            <a:avLst/>
          </a:prstGeom>
        </p:spPr>
      </p:pic>
      <p:sp>
        <p:nvSpPr>
          <p:cNvPr id="11" name="Textfeld 10"/>
          <p:cNvSpPr txBox="1"/>
          <p:nvPr/>
        </p:nvSpPr>
        <p:spPr>
          <a:xfrm>
            <a:off x="583194" y="3204969"/>
            <a:ext cx="5104738" cy="646331"/>
          </a:xfrm>
          <a:prstGeom prst="rect">
            <a:avLst/>
          </a:prstGeom>
          <a:noFill/>
        </p:spPr>
        <p:txBody>
          <a:bodyPr wrap="square" rtlCol="0">
            <a:spAutoFit/>
          </a:bodyPr>
          <a:lstStyle/>
          <a:p>
            <a:r>
              <a:rPr lang="de-DE" b="1" dirty="0">
                <a:latin typeface="Times New Roman" panose="02020603050405020304" pitchFamily="18" charset="0"/>
                <a:cs typeface="Times New Roman" panose="02020603050405020304" pitchFamily="18" charset="0"/>
              </a:rPr>
              <a:t>…digitales interaktives Lernmaterial erstellen, bearbeiten und weitergeben</a:t>
            </a:r>
            <a:endParaRPr lang="de-DE" dirty="0">
              <a:latin typeface="Times New Roman" panose="02020603050405020304" pitchFamily="18" charset="0"/>
              <a:cs typeface="Times New Roman" panose="02020603050405020304" pitchFamily="18" charset="0"/>
            </a:endParaRPr>
          </a:p>
        </p:txBody>
      </p:sp>
      <p:sp>
        <p:nvSpPr>
          <p:cNvPr id="12" name="Textfeld 11"/>
          <p:cNvSpPr txBox="1"/>
          <p:nvPr/>
        </p:nvSpPr>
        <p:spPr>
          <a:xfrm>
            <a:off x="583194" y="4270168"/>
            <a:ext cx="4882542" cy="1754326"/>
          </a:xfrm>
          <a:prstGeom prst="rect">
            <a:avLst/>
          </a:prstGeom>
          <a:noFill/>
        </p:spPr>
        <p:txBody>
          <a:bodyPr wrap="square" rtlCol="0">
            <a:spAutoFit/>
          </a:bodyPr>
          <a:lstStyle/>
          <a:p>
            <a:r>
              <a:rPr lang="de-DE" b="1" dirty="0">
                <a:latin typeface="Times New Roman" panose="02020603050405020304" pitchFamily="18" charset="0"/>
                <a:cs typeface="Times New Roman" panose="02020603050405020304" pitchFamily="18" charset="0"/>
              </a:rPr>
              <a:t>Vorteile:</a:t>
            </a:r>
          </a:p>
          <a:p>
            <a:r>
              <a:rPr lang="de-DE" dirty="0">
                <a:latin typeface="Times New Roman" panose="02020603050405020304" pitchFamily="18" charset="0"/>
                <a:cs typeface="Times New Roman" panose="02020603050405020304" pitchFamily="18" charset="0"/>
              </a:rPr>
              <a:t>Basis H5P</a:t>
            </a:r>
          </a:p>
          <a:p>
            <a:r>
              <a:rPr lang="de-DE" dirty="0">
                <a:latin typeface="Times New Roman" panose="02020603050405020304" pitchFamily="18" charset="0"/>
                <a:cs typeface="Times New Roman" panose="02020603050405020304" pitchFamily="18" charset="0"/>
              </a:rPr>
              <a:t>Kostenlos</a:t>
            </a:r>
          </a:p>
          <a:p>
            <a:r>
              <a:rPr lang="de-DE" dirty="0">
                <a:latin typeface="Times New Roman" panose="02020603050405020304" pitchFamily="18" charset="0"/>
                <a:cs typeface="Times New Roman" panose="02020603050405020304" pitchFamily="18" charset="0"/>
              </a:rPr>
              <a:t>Open-Source</a:t>
            </a:r>
          </a:p>
          <a:p>
            <a:r>
              <a:rPr lang="de-DE" dirty="0">
                <a:latin typeface="Times New Roman" panose="02020603050405020304" pitchFamily="18" charset="0"/>
                <a:cs typeface="Times New Roman" panose="02020603050405020304" pitchFamily="18" charset="0"/>
              </a:rPr>
              <a:t>Open Educational Resources (OER)</a:t>
            </a:r>
          </a:p>
          <a:p>
            <a:r>
              <a:rPr lang="de-DE" dirty="0">
                <a:latin typeface="Times New Roman" panose="02020603050405020304" pitchFamily="18" charset="0"/>
                <a:cs typeface="Times New Roman" panose="02020603050405020304" pitchFamily="18" charset="0"/>
              </a:rPr>
              <a:t>Desktop oder Cloud</a:t>
            </a:r>
          </a:p>
        </p:txBody>
      </p:sp>
      <p:sp>
        <p:nvSpPr>
          <p:cNvPr id="3" name="Titel 1">
            <a:extLst>
              <a:ext uri="{FF2B5EF4-FFF2-40B4-BE49-F238E27FC236}">
                <a16:creationId xmlns:a16="http://schemas.microsoft.com/office/drawing/2014/main" id="{84FA98AB-2B2F-1B59-03B7-5B690BB8B9F2}"/>
              </a:ext>
            </a:extLst>
          </p:cNvPr>
          <p:cNvSpPr txBox="1">
            <a:spLocks/>
          </p:cNvSpPr>
          <p:nvPr/>
        </p:nvSpPr>
        <p:spPr>
          <a:xfrm>
            <a:off x="-351846" y="406416"/>
            <a:ext cx="4668756" cy="42557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z="3200" b="1" dirty="0">
                <a:latin typeface="Gotham Medium" pitchFamily="50" charset="0"/>
              </a:rPr>
              <a:t>H5P über APP</a:t>
            </a:r>
          </a:p>
        </p:txBody>
      </p:sp>
    </p:spTree>
    <p:extLst>
      <p:ext uri="{BB962C8B-B14F-4D97-AF65-F5344CB8AC3E}">
        <p14:creationId xmlns:p14="http://schemas.microsoft.com/office/powerpoint/2010/main" val="302451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062" y="191960"/>
            <a:ext cx="1891591" cy="891281"/>
          </a:xfrm>
          <a:prstGeom prst="rect">
            <a:avLst/>
          </a:prstGeom>
        </p:spPr>
      </p:pic>
      <p:sp>
        <p:nvSpPr>
          <p:cNvPr id="4" name="Untertitel 3"/>
          <p:cNvSpPr>
            <a:spLocks noGrp="1"/>
          </p:cNvSpPr>
          <p:nvPr>
            <p:ph type="subTitle" idx="1"/>
          </p:nvPr>
        </p:nvSpPr>
        <p:spPr>
          <a:xfrm>
            <a:off x="914400" y="1526650"/>
            <a:ext cx="9195570" cy="5132568"/>
          </a:xfrm>
        </p:spPr>
        <p:txBody>
          <a:bodyPr/>
          <a:lstStyle/>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p:txBody>
      </p:sp>
      <p:sp>
        <p:nvSpPr>
          <p:cNvPr id="2" name="Textfeld 1"/>
          <p:cNvSpPr txBox="1"/>
          <p:nvPr/>
        </p:nvSpPr>
        <p:spPr>
          <a:xfrm>
            <a:off x="486633" y="1526650"/>
            <a:ext cx="6746153" cy="369332"/>
          </a:xfrm>
          <a:prstGeom prst="rect">
            <a:avLst/>
          </a:prstGeom>
          <a:noFill/>
        </p:spPr>
        <p:txBody>
          <a:bodyPr wrap="square" rtlCol="0">
            <a:spAutoFit/>
          </a:bodyPr>
          <a:lstStyle/>
          <a:p>
            <a:r>
              <a:rPr lang="de-DE" b="1" dirty="0">
                <a:latin typeface="Times New Roman" panose="02020603050405020304" pitchFamily="18" charset="0"/>
                <a:cs typeface="Times New Roman" panose="02020603050405020304" pitchFamily="18" charset="0"/>
              </a:rPr>
              <a:t>Hilfsmittel</a:t>
            </a:r>
            <a:r>
              <a:rPr lang="de-DE" dirty="0">
                <a:latin typeface="Times New Roman" panose="02020603050405020304" pitchFamily="18" charset="0"/>
                <a:cs typeface="Times New Roman" panose="02020603050405020304" pitchFamily="18" charset="0"/>
              </a:rPr>
              <a:t>: </a:t>
            </a:r>
            <a:r>
              <a:rPr lang="de-DE" b="1" dirty="0" err="1">
                <a:latin typeface="Times New Roman" panose="02020603050405020304" pitchFamily="18" charset="0"/>
                <a:cs typeface="Times New Roman" panose="02020603050405020304" pitchFamily="18" charset="0"/>
              </a:rPr>
              <a:t>GitLab</a:t>
            </a:r>
            <a:endParaRPr lang="de-DE" b="1" dirty="0">
              <a:latin typeface="Times New Roman" panose="02020603050405020304" pitchFamily="18" charset="0"/>
              <a:cs typeface="Times New Roman" panose="02020603050405020304" pitchFamily="18" charset="0"/>
            </a:endParaRPr>
          </a:p>
        </p:txBody>
      </p:sp>
      <p:sp>
        <p:nvSpPr>
          <p:cNvPr id="16" name="Textfeld 15"/>
          <p:cNvSpPr txBox="1"/>
          <p:nvPr/>
        </p:nvSpPr>
        <p:spPr>
          <a:xfrm>
            <a:off x="486633" y="6006752"/>
            <a:ext cx="8348870" cy="923330"/>
          </a:xfrm>
          <a:prstGeom prst="rect">
            <a:avLst/>
          </a:prstGeom>
          <a:noFill/>
        </p:spPr>
        <p:txBody>
          <a:bodyPr wrap="square" rtlCol="0">
            <a:spAutoFit/>
          </a:bodyPr>
          <a:lstStyle/>
          <a:p>
            <a:endParaRPr lang="de-DE" dirty="0">
              <a:latin typeface="Times New Roman" panose="02020603050405020304" pitchFamily="18" charset="0"/>
              <a:cs typeface="Times New Roman" panose="02020603050405020304" pitchFamily="18" charset="0"/>
            </a:endParaRPr>
          </a:p>
          <a:p>
            <a:r>
              <a:rPr lang="de-DE" b="1" dirty="0">
                <a:latin typeface="Times New Roman" panose="02020603050405020304" pitchFamily="18" charset="0"/>
                <a:cs typeface="Times New Roman" panose="02020603050405020304" pitchFamily="18" charset="0"/>
              </a:rPr>
              <a:t>Hilfe</a:t>
            </a:r>
            <a:r>
              <a:rPr lang="de-DE" dirty="0">
                <a:latin typeface="Times New Roman" panose="02020603050405020304" pitchFamily="18" charset="0"/>
                <a:cs typeface="Times New Roman" panose="02020603050405020304" pitchFamily="18" charset="0"/>
              </a:rPr>
              <a:t>:	</a:t>
            </a:r>
            <a:r>
              <a:rPr lang="de-DE" dirty="0">
                <a:latin typeface="Times New Roman" panose="02020603050405020304" pitchFamily="18" charset="0"/>
                <a:cs typeface="Times New Roman" panose="02020603050405020304" pitchFamily="18" charset="0"/>
                <a:hlinkClick r:id="rId3"/>
              </a:rPr>
              <a:t>Website </a:t>
            </a:r>
            <a:r>
              <a:rPr lang="de-DE" dirty="0" err="1">
                <a:latin typeface="Times New Roman" panose="02020603050405020304" pitchFamily="18" charset="0"/>
                <a:cs typeface="Times New Roman" panose="02020603050405020304" pitchFamily="18" charset="0"/>
                <a:hlinkClick r:id="rId3"/>
              </a:rPr>
              <a:t>Gitlab</a:t>
            </a:r>
            <a:r>
              <a:rPr lang="de-DE" dirty="0">
                <a:latin typeface="Times New Roman" panose="02020603050405020304" pitchFamily="18" charset="0"/>
                <a:cs typeface="Times New Roman" panose="02020603050405020304" pitchFamily="18" charset="0"/>
                <a:hlinkClick r:id="rId3"/>
              </a:rPr>
              <a:t> </a:t>
            </a:r>
            <a:r>
              <a:rPr lang="de-DE" sz="1050" dirty="0">
                <a:latin typeface="Times New Roman" panose="02020603050405020304" pitchFamily="18" charset="0"/>
                <a:cs typeface="Times New Roman" panose="02020603050405020304" pitchFamily="18" charset="0"/>
              </a:rPr>
              <a:t>[02.05.2023]</a:t>
            </a:r>
          </a:p>
          <a:p>
            <a:r>
              <a:rPr lang="de-DE" dirty="0">
                <a:latin typeface="Times New Roman" panose="02020603050405020304" pitchFamily="18" charset="0"/>
                <a:cs typeface="Times New Roman" panose="02020603050405020304" pitchFamily="18" charset="0"/>
              </a:rPr>
              <a:t>	</a:t>
            </a:r>
          </a:p>
        </p:txBody>
      </p:sp>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633" y="1977410"/>
            <a:ext cx="3544678" cy="766168"/>
          </a:xfrm>
          <a:prstGeom prst="rect">
            <a:avLst/>
          </a:prstGeom>
          <a:ln>
            <a:noFill/>
          </a:ln>
          <a:effectLst>
            <a:outerShdw blurRad="292100" dist="139700" dir="2700000" algn="tl" rotWithShape="0">
              <a:srgbClr val="333333">
                <a:alpha val="65000"/>
              </a:srgbClr>
            </a:outerShdw>
          </a:effectLst>
        </p:spPr>
      </p:pic>
      <p:sp>
        <p:nvSpPr>
          <p:cNvPr id="8" name="Textfeld 7"/>
          <p:cNvSpPr txBox="1"/>
          <p:nvPr/>
        </p:nvSpPr>
        <p:spPr>
          <a:xfrm>
            <a:off x="4283795" y="2117865"/>
            <a:ext cx="10144261" cy="369332"/>
          </a:xfrm>
          <a:prstGeom prst="rect">
            <a:avLst/>
          </a:prstGeom>
          <a:noFill/>
        </p:spPr>
        <p:txBody>
          <a:bodyPr wrap="square" rtlCol="0">
            <a:spAutoFit/>
          </a:bodyPr>
          <a:lstStyle/>
          <a:p>
            <a:r>
              <a:rPr lang="de-DE" dirty="0">
                <a:latin typeface="Times New Roman" panose="02020603050405020304" pitchFamily="18" charset="0"/>
                <a:cs typeface="Times New Roman" panose="02020603050405020304" pitchFamily="18" charset="0"/>
              </a:rPr>
              <a:t>= Webanwendung zur Versionsverwaltung für Softwareprojekte</a:t>
            </a:r>
          </a:p>
        </p:txBody>
      </p:sp>
      <p:sp>
        <p:nvSpPr>
          <p:cNvPr id="9" name="Textfeld 8"/>
          <p:cNvSpPr txBox="1"/>
          <p:nvPr/>
        </p:nvSpPr>
        <p:spPr>
          <a:xfrm>
            <a:off x="486633" y="3366548"/>
            <a:ext cx="3633746" cy="369332"/>
          </a:xfrm>
          <a:prstGeom prst="rect">
            <a:avLst/>
          </a:prstGeom>
          <a:noFill/>
        </p:spPr>
        <p:txBody>
          <a:bodyPr wrap="square" rtlCol="0">
            <a:spAutoFit/>
          </a:bodyPr>
          <a:lstStyle/>
          <a:p>
            <a:r>
              <a:rPr lang="de-DE" u="sng" dirty="0">
                <a:latin typeface="Times New Roman" panose="02020603050405020304" pitchFamily="18" charset="0"/>
                <a:cs typeface="Times New Roman" panose="02020603050405020304" pitchFamily="18" charset="0"/>
                <a:hlinkClick r:id="rId5"/>
              </a:rPr>
              <a:t>https://gitlab.thga.de/</a:t>
            </a:r>
            <a:r>
              <a:rPr lang="de-DE" u="sng" dirty="0">
                <a:latin typeface="Times New Roman" panose="02020603050405020304" pitchFamily="18" charset="0"/>
                <a:cs typeface="Times New Roman" panose="02020603050405020304" pitchFamily="18" charset="0"/>
              </a:rPr>
              <a:t> [02.05.2023]</a:t>
            </a:r>
            <a:endParaRPr lang="de-DE" dirty="0">
              <a:latin typeface="Times New Roman" panose="02020603050405020304" pitchFamily="18" charset="0"/>
              <a:cs typeface="Times New Roman" panose="02020603050405020304" pitchFamily="18" charset="0"/>
            </a:endParaRPr>
          </a:p>
        </p:txBody>
      </p:sp>
      <p:pic>
        <p:nvPicPr>
          <p:cNvPr id="10" name="Grafik 9"/>
          <p:cNvPicPr>
            <a:picLocks noChangeAspect="1"/>
          </p:cNvPicPr>
          <p:nvPr/>
        </p:nvPicPr>
        <p:blipFill>
          <a:blip r:embed="rId6"/>
          <a:stretch>
            <a:fillRect/>
          </a:stretch>
        </p:blipFill>
        <p:spPr>
          <a:xfrm>
            <a:off x="4399029" y="2607036"/>
            <a:ext cx="6934455" cy="3409347"/>
          </a:xfrm>
          <a:prstGeom prst="rect">
            <a:avLst/>
          </a:prstGeom>
          <a:ln>
            <a:noFill/>
          </a:ln>
          <a:effectLst>
            <a:outerShdw blurRad="292100" dist="139700" dir="2700000" algn="tl" rotWithShape="0">
              <a:srgbClr val="333333">
                <a:alpha val="65000"/>
              </a:srgbClr>
            </a:outerShdw>
          </a:effectLst>
        </p:spPr>
      </p:pic>
      <p:sp>
        <p:nvSpPr>
          <p:cNvPr id="7" name="Titel 1">
            <a:extLst>
              <a:ext uri="{FF2B5EF4-FFF2-40B4-BE49-F238E27FC236}">
                <a16:creationId xmlns:a16="http://schemas.microsoft.com/office/drawing/2014/main" id="{5AD1F0F6-C641-F2AB-EC65-44CAD9496668}"/>
              </a:ext>
            </a:extLst>
          </p:cNvPr>
          <p:cNvSpPr txBox="1">
            <a:spLocks/>
          </p:cNvSpPr>
          <p:nvPr/>
        </p:nvSpPr>
        <p:spPr>
          <a:xfrm>
            <a:off x="152789" y="305442"/>
            <a:ext cx="6191864" cy="57837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z="3200" b="1" dirty="0" err="1">
                <a:latin typeface="Gotham Medium" pitchFamily="50" charset="0"/>
              </a:rPr>
              <a:t>GitLab</a:t>
            </a:r>
            <a:r>
              <a:rPr lang="de-DE" sz="3200" b="1" dirty="0">
                <a:latin typeface="Gotham Medium" pitchFamily="50" charset="0"/>
              </a:rPr>
              <a:t> für Softwareprojekte</a:t>
            </a:r>
          </a:p>
        </p:txBody>
      </p:sp>
    </p:spTree>
    <p:extLst>
      <p:ext uri="{BB962C8B-B14F-4D97-AF65-F5344CB8AC3E}">
        <p14:creationId xmlns:p14="http://schemas.microsoft.com/office/powerpoint/2010/main" val="82556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062" y="191960"/>
            <a:ext cx="1891591" cy="891281"/>
          </a:xfrm>
          <a:prstGeom prst="rect">
            <a:avLst/>
          </a:prstGeom>
        </p:spPr>
      </p:pic>
      <p:sp>
        <p:nvSpPr>
          <p:cNvPr id="4" name="Untertitel 3"/>
          <p:cNvSpPr>
            <a:spLocks noGrp="1"/>
          </p:cNvSpPr>
          <p:nvPr>
            <p:ph type="subTitle" idx="1"/>
          </p:nvPr>
        </p:nvSpPr>
        <p:spPr>
          <a:xfrm>
            <a:off x="1296064" y="1952046"/>
            <a:ext cx="8813906" cy="4707172"/>
          </a:xfrm>
        </p:spPr>
        <p:txBody>
          <a:bodyPr/>
          <a:lstStyle/>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p:txBody>
      </p:sp>
      <p:sp>
        <p:nvSpPr>
          <p:cNvPr id="7" name="Titel 1">
            <a:extLst>
              <a:ext uri="{FF2B5EF4-FFF2-40B4-BE49-F238E27FC236}">
                <a16:creationId xmlns:a16="http://schemas.microsoft.com/office/drawing/2014/main" id="{28A073EB-55F2-47AA-9A48-7BBB6648458B}"/>
              </a:ext>
            </a:extLst>
          </p:cNvPr>
          <p:cNvSpPr txBox="1">
            <a:spLocks/>
          </p:cNvSpPr>
          <p:nvPr/>
        </p:nvSpPr>
        <p:spPr>
          <a:xfrm>
            <a:off x="211503" y="198782"/>
            <a:ext cx="5424324" cy="540972"/>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z="3200" b="1" dirty="0">
                <a:latin typeface="Gotham Book" pitchFamily="50" charset="0"/>
              </a:rPr>
              <a:t>Einordnung &amp; Herausforderung</a:t>
            </a:r>
          </a:p>
        </p:txBody>
      </p:sp>
      <p:sp>
        <p:nvSpPr>
          <p:cNvPr id="21" name="Textfeld 20">
            <a:extLst>
              <a:ext uri="{FF2B5EF4-FFF2-40B4-BE49-F238E27FC236}">
                <a16:creationId xmlns:a16="http://schemas.microsoft.com/office/drawing/2014/main" id="{A8CCFC14-3042-4F63-DF1B-48FA456A7079}"/>
              </a:ext>
            </a:extLst>
          </p:cNvPr>
          <p:cNvSpPr txBox="1"/>
          <p:nvPr/>
        </p:nvSpPr>
        <p:spPr>
          <a:xfrm>
            <a:off x="3782024" y="1028088"/>
            <a:ext cx="4867972" cy="4154984"/>
          </a:xfrm>
          <a:prstGeom prst="rect">
            <a:avLst/>
          </a:prstGeom>
          <a:noFill/>
        </p:spPr>
        <p:txBody>
          <a:bodyPr wrap="square" rtlCol="0">
            <a:spAutoFit/>
          </a:bodyPr>
          <a:lstStyle/>
          <a:p>
            <a:r>
              <a:rPr lang="de-DE" sz="1400" dirty="0">
                <a:latin typeface="Gotham Book" pitchFamily="50" charset="0"/>
              </a:rPr>
              <a:t>Kinder/Jugendliche/junge Erwachsene lernen digital </a:t>
            </a:r>
          </a:p>
          <a:p>
            <a:r>
              <a:rPr lang="de-DE" sz="1400" dirty="0">
                <a:latin typeface="Gotham Book" pitchFamily="50" charset="0"/>
                <a:sym typeface="Wingdings" panose="05000000000000000000" pitchFamily="2" charset="2"/>
              </a:rPr>
              <a:t> Vernetzung, Erstellung &amp; Teilen von Inhalten</a:t>
            </a:r>
          </a:p>
          <a:p>
            <a:endParaRPr lang="de-DE" sz="1400" dirty="0">
              <a:latin typeface="Gotham Book" pitchFamily="50" charset="0"/>
              <a:sym typeface="Wingdings" panose="05000000000000000000" pitchFamily="2" charset="2"/>
            </a:endParaRPr>
          </a:p>
          <a:p>
            <a:r>
              <a:rPr lang="de-DE" sz="1400" dirty="0">
                <a:latin typeface="Gotham Book" pitchFamily="50" charset="0"/>
                <a:sym typeface="Wingdings" panose="05000000000000000000" pitchFamily="2" charset="2"/>
              </a:rPr>
              <a:t>Trend: Selbststeuerung von Lernprozessen </a:t>
            </a:r>
          </a:p>
          <a:p>
            <a:r>
              <a:rPr lang="de-DE" sz="1400" dirty="0">
                <a:latin typeface="Gotham Book" pitchFamily="50" charset="0"/>
                <a:sym typeface="Wingdings" panose="05000000000000000000" pitchFamily="2" charset="2"/>
              </a:rPr>
              <a:t>(z.B.: </a:t>
            </a:r>
            <a:r>
              <a:rPr lang="de-DE" sz="1400" dirty="0" err="1">
                <a:latin typeface="Gotham Book" pitchFamily="50" charset="0"/>
                <a:sym typeface="Wingdings" panose="05000000000000000000" pitchFamily="2" charset="2"/>
              </a:rPr>
              <a:t>Flipped</a:t>
            </a:r>
            <a:r>
              <a:rPr lang="de-DE" sz="1400" dirty="0">
                <a:latin typeface="Gotham Book" pitchFamily="50" charset="0"/>
                <a:sym typeface="Wingdings" panose="05000000000000000000" pitchFamily="2" charset="2"/>
              </a:rPr>
              <a:t> Classroom Ansätze)</a:t>
            </a:r>
          </a:p>
          <a:p>
            <a:endParaRPr lang="de-DE" sz="1400" dirty="0">
              <a:latin typeface="Gotham Book" pitchFamily="50" charset="0"/>
              <a:sym typeface="Wingdings" panose="05000000000000000000" pitchFamily="2" charset="2"/>
            </a:endParaRPr>
          </a:p>
          <a:p>
            <a:r>
              <a:rPr lang="de-DE" sz="1400" dirty="0">
                <a:latin typeface="Gotham Book" pitchFamily="50" charset="0"/>
                <a:sym typeface="Wingdings" panose="05000000000000000000" pitchFamily="2" charset="2"/>
              </a:rPr>
              <a:t>Zielgruppe: </a:t>
            </a:r>
            <a:r>
              <a:rPr lang="de-DE" sz="1400" b="1" dirty="0">
                <a:latin typeface="Gotham Book" pitchFamily="50" charset="0"/>
                <a:sym typeface="Wingdings" panose="05000000000000000000" pitchFamily="2" charset="2"/>
              </a:rPr>
              <a:t>21st Century </a:t>
            </a:r>
            <a:r>
              <a:rPr lang="de-DE" sz="1400" b="1" dirty="0" err="1">
                <a:latin typeface="Gotham Book" pitchFamily="50" charset="0"/>
                <a:sym typeface="Wingdings" panose="05000000000000000000" pitchFamily="2" charset="2"/>
              </a:rPr>
              <a:t>Learner</a:t>
            </a:r>
            <a:r>
              <a:rPr lang="de-DE" sz="1400" b="1" dirty="0">
                <a:latin typeface="Gotham Book" pitchFamily="50" charset="0"/>
                <a:sym typeface="Wingdings" panose="05000000000000000000" pitchFamily="2" charset="2"/>
              </a:rPr>
              <a:t> </a:t>
            </a:r>
          </a:p>
          <a:p>
            <a:r>
              <a:rPr lang="de-DE" sz="1400" dirty="0">
                <a:latin typeface="Gotham Book" pitchFamily="50" charset="0"/>
                <a:sym typeface="Wingdings" panose="05000000000000000000" pitchFamily="2" charset="2"/>
              </a:rPr>
              <a:t> Individuum im Zentrum moderner Lernmethodik</a:t>
            </a:r>
          </a:p>
          <a:p>
            <a:endParaRPr lang="de-DE" sz="1400" dirty="0">
              <a:latin typeface="Gotham Book" pitchFamily="50" charset="0"/>
              <a:sym typeface="Wingdings" panose="05000000000000000000" pitchFamily="2" charset="2"/>
            </a:endParaRPr>
          </a:p>
          <a:p>
            <a:r>
              <a:rPr lang="de-DE" sz="1400" dirty="0">
                <a:latin typeface="Gotham Book" pitchFamily="50" charset="0"/>
                <a:sym typeface="Wingdings" panose="05000000000000000000" pitchFamily="2" charset="2"/>
              </a:rPr>
              <a:t>Anforderungen an modernen Unterricht gestiegen </a:t>
            </a:r>
          </a:p>
          <a:p>
            <a:r>
              <a:rPr lang="de-DE" sz="1200" dirty="0">
                <a:latin typeface="Gotham Book" pitchFamily="50" charset="0"/>
                <a:sym typeface="Wingdings" panose="05000000000000000000" pitchFamily="2" charset="2"/>
              </a:rPr>
              <a:t>(Inklusion, Barrierefreiheit, Heterogenität, Interaktivität etc.)</a:t>
            </a:r>
          </a:p>
          <a:p>
            <a:endParaRPr lang="de-DE" sz="1400" dirty="0">
              <a:latin typeface="Gotham Book" pitchFamily="50" charset="0"/>
              <a:sym typeface="Wingdings" panose="05000000000000000000" pitchFamily="2" charset="2"/>
            </a:endParaRPr>
          </a:p>
          <a:p>
            <a:r>
              <a:rPr lang="de-DE" sz="1400" dirty="0">
                <a:latin typeface="Gotham Book" pitchFamily="50" charset="0"/>
                <a:sym typeface="Wingdings" panose="05000000000000000000" pitchFamily="2" charset="2"/>
              </a:rPr>
              <a:t>Teilzeitstudierende (berufsbegleitend) brauchen asynchrone Angebote</a:t>
            </a:r>
          </a:p>
          <a:p>
            <a:endParaRPr lang="de-DE" sz="1400" dirty="0">
              <a:latin typeface="Gotham Book" pitchFamily="50" charset="0"/>
              <a:sym typeface="Wingdings" panose="05000000000000000000" pitchFamily="2" charset="2"/>
            </a:endParaRPr>
          </a:p>
          <a:p>
            <a:endParaRPr lang="de-DE" sz="1400" dirty="0">
              <a:latin typeface="Gotham Book" pitchFamily="50" charset="0"/>
              <a:sym typeface="Wingdings" panose="05000000000000000000" pitchFamily="2" charset="2"/>
            </a:endParaRPr>
          </a:p>
          <a:p>
            <a:endParaRPr lang="de-DE" sz="1400" dirty="0">
              <a:latin typeface="Gotham Book" pitchFamily="50" charset="0"/>
            </a:endParaRPr>
          </a:p>
          <a:p>
            <a:endParaRPr lang="de-DE" sz="1400" dirty="0">
              <a:latin typeface="Gotham Book" pitchFamily="50" charset="0"/>
            </a:endParaRPr>
          </a:p>
          <a:p>
            <a:endParaRPr lang="de-DE" sz="1400" dirty="0">
              <a:latin typeface="Gotham Book" pitchFamily="50" charset="0"/>
            </a:endParaRPr>
          </a:p>
        </p:txBody>
      </p:sp>
      <p:pic>
        <p:nvPicPr>
          <p:cNvPr id="3" name="Grafik 2">
            <a:extLst>
              <a:ext uri="{FF2B5EF4-FFF2-40B4-BE49-F238E27FC236}">
                <a16:creationId xmlns:a16="http://schemas.microsoft.com/office/drawing/2014/main" id="{DAD27C2E-8F4D-4DC6-8C40-2802A52E04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6542" y="5166279"/>
            <a:ext cx="3101960" cy="1691721"/>
          </a:xfrm>
          <a:prstGeom prst="rect">
            <a:avLst/>
          </a:prstGeom>
        </p:spPr>
      </p:pic>
      <p:pic>
        <p:nvPicPr>
          <p:cNvPr id="1026" name="Picture 2">
            <a:extLst>
              <a:ext uri="{FF2B5EF4-FFF2-40B4-BE49-F238E27FC236}">
                <a16:creationId xmlns:a16="http://schemas.microsoft.com/office/drawing/2014/main" id="{0F9707C8-A1AD-0767-D78B-04949142D3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9225" y="1028088"/>
            <a:ext cx="2615573" cy="39800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Grafik 5" descr="Ein Bild, das Menschliches Gesicht, Cartoon, Text, Tablet enthält.&#10;&#10;KI-generierte Inhalte können fehlerhaft sein.">
            <a:extLst>
              <a:ext uri="{FF2B5EF4-FFF2-40B4-BE49-F238E27FC236}">
                <a16:creationId xmlns:a16="http://schemas.microsoft.com/office/drawing/2014/main" id="{55262786-63D5-4EB9-BC08-DF0A97CB4D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812" y="1083241"/>
            <a:ext cx="3230170" cy="24510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feld 7">
            <a:extLst>
              <a:ext uri="{FF2B5EF4-FFF2-40B4-BE49-F238E27FC236}">
                <a16:creationId xmlns:a16="http://schemas.microsoft.com/office/drawing/2014/main" id="{10701BB1-079F-6FDF-4FFD-E7BE78CC36B1}"/>
              </a:ext>
            </a:extLst>
          </p:cNvPr>
          <p:cNvSpPr txBox="1"/>
          <p:nvPr/>
        </p:nvSpPr>
        <p:spPr>
          <a:xfrm>
            <a:off x="433136" y="4423150"/>
            <a:ext cx="5662864" cy="1815882"/>
          </a:xfrm>
          <a:prstGeom prst="rect">
            <a:avLst/>
          </a:prstGeom>
          <a:noFill/>
        </p:spPr>
        <p:txBody>
          <a:bodyPr wrap="square" rtlCol="0">
            <a:spAutoFit/>
          </a:bodyPr>
          <a:lstStyle/>
          <a:p>
            <a:endParaRPr lang="de-DE" sz="1400" dirty="0">
              <a:latin typeface="Gotham Book" pitchFamily="50" charset="0"/>
              <a:sym typeface="Wingdings" panose="05000000000000000000" pitchFamily="2" charset="2"/>
            </a:endParaRPr>
          </a:p>
          <a:p>
            <a:r>
              <a:rPr lang="de-DE" sz="1400" dirty="0">
                <a:latin typeface="Gotham Book" pitchFamily="50" charset="0"/>
                <a:sym typeface="Wingdings" panose="05000000000000000000" pitchFamily="2" charset="2"/>
              </a:rPr>
              <a:t>Medienkompetenz &amp; KI-Kompetenz zunehmend (curricular) verankert und immer wichtiger</a:t>
            </a:r>
          </a:p>
          <a:p>
            <a:endParaRPr lang="de-DE" sz="1400" dirty="0">
              <a:latin typeface="Gotham Book" pitchFamily="50" charset="0"/>
              <a:sym typeface="Wingdings" panose="05000000000000000000" pitchFamily="2" charset="2"/>
            </a:endParaRPr>
          </a:p>
          <a:p>
            <a:endParaRPr lang="de-DE" sz="1400" dirty="0">
              <a:latin typeface="Gotham Book" pitchFamily="50" charset="0"/>
              <a:sym typeface="Wingdings" panose="05000000000000000000" pitchFamily="2" charset="2"/>
            </a:endParaRPr>
          </a:p>
          <a:p>
            <a:r>
              <a:rPr lang="de-DE" sz="1400" dirty="0">
                <a:latin typeface="Gotham Book" pitchFamily="50" charset="0"/>
                <a:sym typeface="Wingdings" panose="05000000000000000000" pitchFamily="2" charset="2"/>
              </a:rPr>
              <a:t>Arbeitswelt digitalisiert, neue Berufsfelder/-zweige </a:t>
            </a:r>
          </a:p>
          <a:p>
            <a:r>
              <a:rPr lang="de-DE" sz="1400" dirty="0">
                <a:latin typeface="Gotham Book" pitchFamily="50" charset="0"/>
                <a:sym typeface="Wingdings" panose="05000000000000000000" pitchFamily="2" charset="2"/>
              </a:rPr>
              <a:t>und Anforderungen / Herausforderungen </a:t>
            </a:r>
          </a:p>
          <a:p>
            <a:endParaRPr lang="de-DE" sz="1400" dirty="0"/>
          </a:p>
        </p:txBody>
      </p:sp>
      <p:sp>
        <p:nvSpPr>
          <p:cNvPr id="9" name="Pfeil: nach rechts 8">
            <a:extLst>
              <a:ext uri="{FF2B5EF4-FFF2-40B4-BE49-F238E27FC236}">
                <a16:creationId xmlns:a16="http://schemas.microsoft.com/office/drawing/2014/main" id="{65D5D687-454C-872B-60AD-979FF0AE1DFF}"/>
              </a:ext>
            </a:extLst>
          </p:cNvPr>
          <p:cNvSpPr/>
          <p:nvPr/>
        </p:nvSpPr>
        <p:spPr>
          <a:xfrm>
            <a:off x="8473091" y="2426368"/>
            <a:ext cx="421106" cy="1283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14E5F174-16F3-342A-6328-21E88A03F965}"/>
              </a:ext>
            </a:extLst>
          </p:cNvPr>
          <p:cNvSpPr txBox="1"/>
          <p:nvPr/>
        </p:nvSpPr>
        <p:spPr>
          <a:xfrm>
            <a:off x="8930898" y="5043168"/>
            <a:ext cx="2759639" cy="246221"/>
          </a:xfrm>
          <a:prstGeom prst="rect">
            <a:avLst/>
          </a:prstGeom>
          <a:noFill/>
        </p:spPr>
        <p:txBody>
          <a:bodyPr wrap="square" rtlCol="0">
            <a:spAutoFit/>
          </a:bodyPr>
          <a:lstStyle/>
          <a:p>
            <a:r>
              <a:rPr lang="de-DE" sz="500" dirty="0">
                <a:latin typeface="Gotham Book" pitchFamily="50" charset="0"/>
              </a:rPr>
              <a:t>Quelle: </a:t>
            </a:r>
            <a:r>
              <a:rPr lang="de-DE" sz="500" dirty="0">
                <a:latin typeface="Gotham Book" pitchFamily="50" charset="0"/>
                <a:hlinkClick r:id="rId6"/>
              </a:rPr>
              <a:t>https://www.icevonline.com/blog/what-are-21st-century-skills</a:t>
            </a:r>
            <a:r>
              <a:rPr lang="de-DE" sz="500" dirty="0">
                <a:latin typeface="Gotham Book" pitchFamily="50" charset="0"/>
              </a:rPr>
              <a:t> [28.01.2026]</a:t>
            </a:r>
          </a:p>
        </p:txBody>
      </p:sp>
    </p:spTree>
    <p:extLst>
      <p:ext uri="{BB962C8B-B14F-4D97-AF65-F5344CB8AC3E}">
        <p14:creationId xmlns:p14="http://schemas.microsoft.com/office/powerpoint/2010/main" val="326690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1ABBF0EB-B137-FCEB-2B12-19BC621295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89FAB-D41B-4CF5-9105-8975FCEFB9DA}" type="slidenum">
              <a:rPr kumimoji="0" lang="de-DE" sz="1200" b="0" i="0" u="none" strike="noStrike" kern="1200" cap="none" spc="0" normalizeH="0" baseline="0" noProof="0" smtClean="0">
                <a:ln>
                  <a:noFill/>
                </a:ln>
                <a:solidFill>
                  <a:prstClr val="white"/>
                </a:solidFill>
                <a:effectLst/>
                <a:uLnTx/>
                <a:uFillTx/>
                <a:latin typeface="Gotham Light"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e-DE" sz="1200" b="0" i="0" u="none" strike="noStrike" kern="1200" cap="none" spc="0" normalizeH="0" baseline="0" noProof="0">
              <a:ln>
                <a:noFill/>
              </a:ln>
              <a:solidFill>
                <a:prstClr val="white"/>
              </a:solidFill>
              <a:effectLst/>
              <a:uLnTx/>
              <a:uFillTx/>
              <a:latin typeface="Gotham Light" pitchFamily="50" charset="0"/>
              <a:ea typeface="+mn-ea"/>
              <a:cs typeface="+mn-cs"/>
            </a:endParaRPr>
          </a:p>
        </p:txBody>
      </p:sp>
      <p:sp>
        <p:nvSpPr>
          <p:cNvPr id="4" name="Titel 6">
            <a:extLst>
              <a:ext uri="{FF2B5EF4-FFF2-40B4-BE49-F238E27FC236}">
                <a16:creationId xmlns:a16="http://schemas.microsoft.com/office/drawing/2014/main" id="{A9A1274B-23FA-440A-83BD-F28FDE35C0DE}"/>
              </a:ext>
            </a:extLst>
          </p:cNvPr>
          <p:cNvSpPr>
            <a:spLocks noGrp="1"/>
          </p:cNvSpPr>
          <p:nvPr>
            <p:ph type="title"/>
          </p:nvPr>
        </p:nvSpPr>
        <p:spPr>
          <a:xfrm>
            <a:off x="609600" y="1563688"/>
            <a:ext cx="10972800" cy="3730625"/>
          </a:xfrm>
        </p:spPr>
        <p:txBody>
          <a:bodyPr/>
          <a:lstStyle/>
          <a:p>
            <a:r>
              <a:rPr lang="de-DE" dirty="0"/>
              <a:t>Sonstiges, Links &amp;</a:t>
            </a:r>
            <a:br>
              <a:rPr lang="de-DE" dirty="0"/>
            </a:br>
            <a:r>
              <a:rPr lang="de-DE" dirty="0"/>
              <a:t>Tipps</a:t>
            </a:r>
          </a:p>
        </p:txBody>
      </p:sp>
    </p:spTree>
    <p:extLst>
      <p:ext uri="{BB962C8B-B14F-4D97-AF65-F5344CB8AC3E}">
        <p14:creationId xmlns:p14="http://schemas.microsoft.com/office/powerpoint/2010/main" val="23951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US" sz="4000" dirty="0">
                <a:latin typeface="Gotham Medium" pitchFamily="50" charset="0"/>
              </a:rPr>
              <a:t>Open Educational Resources (OER)</a:t>
            </a:r>
          </a:p>
        </p:txBody>
      </p:sp>
      <p:grpSp>
        <p:nvGrpSpPr>
          <p:cNvPr id="3" name="Group 23">
            <a:extLst>
              <a:ext uri="{FF2B5EF4-FFF2-40B4-BE49-F238E27FC236}">
                <a16:creationId xmlns:a16="http://schemas.microsoft.com/office/drawing/2014/main" id="{EADF78DF-684C-43E4-80B3-66EAF0A48877}"/>
              </a:ext>
            </a:extLst>
          </p:cNvPr>
          <p:cNvGrpSpPr/>
          <p:nvPr/>
        </p:nvGrpSpPr>
        <p:grpSpPr>
          <a:xfrm>
            <a:off x="3548120" y="2005539"/>
            <a:ext cx="5092718" cy="3864148"/>
            <a:chOff x="2024962" y="2060848"/>
            <a:chExt cx="5092718" cy="3864148"/>
          </a:xfrm>
        </p:grpSpPr>
        <p:cxnSp>
          <p:nvCxnSpPr>
            <p:cNvPr id="4" name="Straight Connector 5">
              <a:extLst>
                <a:ext uri="{FF2B5EF4-FFF2-40B4-BE49-F238E27FC236}">
                  <a16:creationId xmlns:a16="http://schemas.microsoft.com/office/drawing/2014/main" id="{ACA010BE-AA79-4A99-B778-2C2A14B5C90E}"/>
                </a:ext>
              </a:extLst>
            </p:cNvPr>
            <p:cNvCxnSpPr>
              <a:stCxn id="18" idx="0"/>
              <a:endCxn id="10" idx="2"/>
            </p:cNvCxnSpPr>
            <p:nvPr/>
          </p:nvCxnSpPr>
          <p:spPr>
            <a:xfrm flipV="1">
              <a:off x="2457010" y="2492896"/>
              <a:ext cx="1682264" cy="1067978"/>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37">
              <a:extLst>
                <a:ext uri="{FF2B5EF4-FFF2-40B4-BE49-F238E27FC236}">
                  <a16:creationId xmlns:a16="http://schemas.microsoft.com/office/drawing/2014/main" id="{6AEFA37B-58E0-40CE-A3AA-7AFDA03DF2EE}"/>
                </a:ext>
              </a:extLst>
            </p:cNvPr>
            <p:cNvCxnSpPr>
              <a:stCxn id="22" idx="0"/>
              <a:endCxn id="10" idx="6"/>
            </p:cNvCxnSpPr>
            <p:nvPr/>
          </p:nvCxnSpPr>
          <p:spPr>
            <a:xfrm flipH="1" flipV="1">
              <a:off x="5003370" y="2492896"/>
              <a:ext cx="1682262" cy="1067978"/>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41">
              <a:extLst>
                <a:ext uri="{FF2B5EF4-FFF2-40B4-BE49-F238E27FC236}">
                  <a16:creationId xmlns:a16="http://schemas.microsoft.com/office/drawing/2014/main" id="{2C29EBD9-5516-4BFF-9A0D-7B5D1A55F538}"/>
                </a:ext>
              </a:extLst>
            </p:cNvPr>
            <p:cNvCxnSpPr>
              <a:stCxn id="21" idx="0"/>
              <a:endCxn id="10" idx="5"/>
            </p:cNvCxnSpPr>
            <p:nvPr/>
          </p:nvCxnSpPr>
          <p:spPr>
            <a:xfrm flipH="1" flipV="1">
              <a:off x="4876826" y="2798400"/>
              <a:ext cx="751652" cy="762474"/>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43">
              <a:extLst>
                <a:ext uri="{FF2B5EF4-FFF2-40B4-BE49-F238E27FC236}">
                  <a16:creationId xmlns:a16="http://schemas.microsoft.com/office/drawing/2014/main" id="{3BEF1276-A4B6-400F-BDB6-E72D19DAE19E}"/>
                </a:ext>
              </a:extLst>
            </p:cNvPr>
            <p:cNvCxnSpPr>
              <a:stCxn id="19" idx="0"/>
              <a:endCxn id="10" idx="3"/>
            </p:cNvCxnSpPr>
            <p:nvPr/>
          </p:nvCxnSpPr>
          <p:spPr>
            <a:xfrm flipV="1">
              <a:off x="3514166" y="2798400"/>
              <a:ext cx="751652" cy="762474"/>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46">
              <a:extLst>
                <a:ext uri="{FF2B5EF4-FFF2-40B4-BE49-F238E27FC236}">
                  <a16:creationId xmlns:a16="http://schemas.microsoft.com/office/drawing/2014/main" id="{7708BCF8-289D-499E-A0A8-D2A37E2AD950}"/>
                </a:ext>
              </a:extLst>
            </p:cNvPr>
            <p:cNvCxnSpPr>
              <a:stCxn id="20" idx="0"/>
              <a:endCxn id="10" idx="4"/>
            </p:cNvCxnSpPr>
            <p:nvPr/>
          </p:nvCxnSpPr>
          <p:spPr>
            <a:xfrm flipV="1">
              <a:off x="4571322" y="2924944"/>
              <a:ext cx="0" cy="635930"/>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9" name="Group 3">
              <a:extLst>
                <a:ext uri="{FF2B5EF4-FFF2-40B4-BE49-F238E27FC236}">
                  <a16:creationId xmlns:a16="http://schemas.microsoft.com/office/drawing/2014/main" id="{D3769183-64B2-4B99-9883-07409CEAAE7A}"/>
                </a:ext>
              </a:extLst>
            </p:cNvPr>
            <p:cNvGrpSpPr/>
            <p:nvPr/>
          </p:nvGrpSpPr>
          <p:grpSpPr>
            <a:xfrm>
              <a:off x="2024962" y="3560874"/>
              <a:ext cx="5092718" cy="864096"/>
              <a:chOff x="2143578" y="3560515"/>
              <a:chExt cx="5092718" cy="864096"/>
            </a:xfrm>
            <a:solidFill>
              <a:schemeClr val="bg1">
                <a:lumMod val="85000"/>
              </a:schemeClr>
            </a:solidFill>
          </p:grpSpPr>
          <p:sp>
            <p:nvSpPr>
              <p:cNvPr id="18" name="Oval 2">
                <a:extLst>
                  <a:ext uri="{FF2B5EF4-FFF2-40B4-BE49-F238E27FC236}">
                    <a16:creationId xmlns:a16="http://schemas.microsoft.com/office/drawing/2014/main" id="{31FFBF9B-C5EB-4887-87B0-39C93588C2EB}"/>
                  </a:ext>
                </a:extLst>
              </p:cNvPr>
              <p:cNvSpPr/>
              <p:nvPr/>
            </p:nvSpPr>
            <p:spPr>
              <a:xfrm>
                <a:off x="2143578" y="3560515"/>
                <a:ext cx="864096" cy="864096"/>
              </a:xfrm>
              <a:prstGeom prst="ellipse">
                <a:avLst/>
              </a:prstGeom>
              <a:solidFill>
                <a:schemeClr val="accent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19" name="Oval 24">
                <a:extLst>
                  <a:ext uri="{FF2B5EF4-FFF2-40B4-BE49-F238E27FC236}">
                    <a16:creationId xmlns:a16="http://schemas.microsoft.com/office/drawing/2014/main" id="{2726B878-2BD1-4CDF-8D22-943AD14C2D33}"/>
                  </a:ext>
                </a:extLst>
              </p:cNvPr>
              <p:cNvSpPr/>
              <p:nvPr/>
            </p:nvSpPr>
            <p:spPr>
              <a:xfrm>
                <a:off x="3200734" y="3560515"/>
                <a:ext cx="864096" cy="864096"/>
              </a:xfrm>
              <a:prstGeom prst="ellipse">
                <a:avLst/>
              </a:prstGeom>
              <a:solidFill>
                <a:schemeClr val="accent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20" name="Oval 25">
                <a:extLst>
                  <a:ext uri="{FF2B5EF4-FFF2-40B4-BE49-F238E27FC236}">
                    <a16:creationId xmlns:a16="http://schemas.microsoft.com/office/drawing/2014/main" id="{1E8D4D9C-7F80-4464-9269-61F46A5A4F9A}"/>
                  </a:ext>
                </a:extLst>
              </p:cNvPr>
              <p:cNvSpPr/>
              <p:nvPr/>
            </p:nvSpPr>
            <p:spPr>
              <a:xfrm>
                <a:off x="4257890" y="3560515"/>
                <a:ext cx="864096" cy="864096"/>
              </a:xfrm>
              <a:prstGeom prst="ellipse">
                <a:avLst/>
              </a:prstGeom>
              <a:solidFill>
                <a:schemeClr val="accent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21" name="Oval 26">
                <a:extLst>
                  <a:ext uri="{FF2B5EF4-FFF2-40B4-BE49-F238E27FC236}">
                    <a16:creationId xmlns:a16="http://schemas.microsoft.com/office/drawing/2014/main" id="{03373A64-95BD-4807-A037-7A489F7D9BCC}"/>
                  </a:ext>
                </a:extLst>
              </p:cNvPr>
              <p:cNvSpPr/>
              <p:nvPr/>
            </p:nvSpPr>
            <p:spPr>
              <a:xfrm>
                <a:off x="5315046" y="3560515"/>
                <a:ext cx="864096" cy="864096"/>
              </a:xfrm>
              <a:prstGeom prst="ellipse">
                <a:avLst/>
              </a:prstGeom>
              <a:solidFill>
                <a:schemeClr val="accent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22" name="Oval 27">
                <a:extLst>
                  <a:ext uri="{FF2B5EF4-FFF2-40B4-BE49-F238E27FC236}">
                    <a16:creationId xmlns:a16="http://schemas.microsoft.com/office/drawing/2014/main" id="{8E211CBD-147B-4FFD-818A-9F5E79AF4271}"/>
                  </a:ext>
                </a:extLst>
              </p:cNvPr>
              <p:cNvSpPr/>
              <p:nvPr/>
            </p:nvSpPr>
            <p:spPr>
              <a:xfrm>
                <a:off x="6372200" y="3560515"/>
                <a:ext cx="864096" cy="864096"/>
              </a:xfrm>
              <a:prstGeom prst="ellipse">
                <a:avLst/>
              </a:prstGeom>
              <a:solidFill>
                <a:schemeClr val="accent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grpSp>
        <p:sp>
          <p:nvSpPr>
            <p:cNvPr id="10" name="Oval 29">
              <a:extLst>
                <a:ext uri="{FF2B5EF4-FFF2-40B4-BE49-F238E27FC236}">
                  <a16:creationId xmlns:a16="http://schemas.microsoft.com/office/drawing/2014/main" id="{18F03CCF-2CAB-47E5-B05B-CCB65C20A163}"/>
                </a:ext>
              </a:extLst>
            </p:cNvPr>
            <p:cNvSpPr/>
            <p:nvPr/>
          </p:nvSpPr>
          <p:spPr>
            <a:xfrm>
              <a:off x="4139274" y="2060848"/>
              <a:ext cx="864096" cy="864096"/>
            </a:xfrm>
            <a:prstGeom prst="ellipse">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grpSp>
          <p:nvGrpSpPr>
            <p:cNvPr id="11" name="Group 22">
              <a:extLst>
                <a:ext uri="{FF2B5EF4-FFF2-40B4-BE49-F238E27FC236}">
                  <a16:creationId xmlns:a16="http://schemas.microsoft.com/office/drawing/2014/main" id="{3AFABF15-C765-45BC-B3F5-3A513090E5B6}"/>
                </a:ext>
              </a:extLst>
            </p:cNvPr>
            <p:cNvGrpSpPr/>
            <p:nvPr/>
          </p:nvGrpSpPr>
          <p:grpSpPr>
            <a:xfrm flipV="1">
              <a:off x="2457010" y="4424970"/>
              <a:ext cx="4228622" cy="1500026"/>
              <a:chOff x="2609410" y="2213248"/>
              <a:chExt cx="4228622" cy="1500026"/>
            </a:xfrm>
          </p:grpSpPr>
          <p:cxnSp>
            <p:nvCxnSpPr>
              <p:cNvPr id="12" name="Straight Connector 63">
                <a:extLst>
                  <a:ext uri="{FF2B5EF4-FFF2-40B4-BE49-F238E27FC236}">
                    <a16:creationId xmlns:a16="http://schemas.microsoft.com/office/drawing/2014/main" id="{E2156DCB-BFB0-4BA4-A5DA-5D3460544AC4}"/>
                  </a:ext>
                </a:extLst>
              </p:cNvPr>
              <p:cNvCxnSpPr>
                <a:endCxn id="17" idx="2"/>
              </p:cNvCxnSpPr>
              <p:nvPr/>
            </p:nvCxnSpPr>
            <p:spPr>
              <a:xfrm flipV="1">
                <a:off x="2609410" y="2645296"/>
                <a:ext cx="1682264" cy="1067978"/>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65">
                <a:extLst>
                  <a:ext uri="{FF2B5EF4-FFF2-40B4-BE49-F238E27FC236}">
                    <a16:creationId xmlns:a16="http://schemas.microsoft.com/office/drawing/2014/main" id="{E75319A4-FADC-4072-BB0E-00E683360219}"/>
                  </a:ext>
                </a:extLst>
              </p:cNvPr>
              <p:cNvCxnSpPr>
                <a:endCxn id="17" idx="5"/>
              </p:cNvCxnSpPr>
              <p:nvPr/>
            </p:nvCxnSpPr>
            <p:spPr>
              <a:xfrm flipH="1" flipV="1">
                <a:off x="5029226" y="2950800"/>
                <a:ext cx="751652" cy="762474"/>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66">
                <a:extLst>
                  <a:ext uri="{FF2B5EF4-FFF2-40B4-BE49-F238E27FC236}">
                    <a16:creationId xmlns:a16="http://schemas.microsoft.com/office/drawing/2014/main" id="{6E2B1697-4FB4-459D-8713-76963D75FD10}"/>
                  </a:ext>
                </a:extLst>
              </p:cNvPr>
              <p:cNvCxnSpPr>
                <a:endCxn id="17" idx="3"/>
              </p:cNvCxnSpPr>
              <p:nvPr/>
            </p:nvCxnSpPr>
            <p:spPr>
              <a:xfrm flipV="1">
                <a:off x="3666566" y="2950800"/>
                <a:ext cx="751652" cy="762474"/>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67">
                <a:extLst>
                  <a:ext uri="{FF2B5EF4-FFF2-40B4-BE49-F238E27FC236}">
                    <a16:creationId xmlns:a16="http://schemas.microsoft.com/office/drawing/2014/main" id="{DD753DED-E043-4AF8-929E-53577BF1C07A}"/>
                  </a:ext>
                </a:extLst>
              </p:cNvPr>
              <p:cNvCxnSpPr>
                <a:endCxn id="17" idx="4"/>
              </p:cNvCxnSpPr>
              <p:nvPr/>
            </p:nvCxnSpPr>
            <p:spPr>
              <a:xfrm flipV="1">
                <a:off x="4723722" y="3077344"/>
                <a:ext cx="0" cy="635930"/>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63">
                <a:extLst>
                  <a:ext uri="{FF2B5EF4-FFF2-40B4-BE49-F238E27FC236}">
                    <a16:creationId xmlns:a16="http://schemas.microsoft.com/office/drawing/2014/main" id="{4274ECE6-8497-43FA-B93E-0AB069C3317D}"/>
                  </a:ext>
                </a:extLst>
              </p:cNvPr>
              <p:cNvCxnSpPr>
                <a:cxnSpLocks/>
                <a:stCxn id="22" idx="4"/>
              </p:cNvCxnSpPr>
              <p:nvPr/>
            </p:nvCxnSpPr>
            <p:spPr>
              <a:xfrm flipH="1" flipV="1">
                <a:off x="5137900" y="2645297"/>
                <a:ext cx="1700132" cy="1067977"/>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Oval 61">
                <a:extLst>
                  <a:ext uri="{FF2B5EF4-FFF2-40B4-BE49-F238E27FC236}">
                    <a16:creationId xmlns:a16="http://schemas.microsoft.com/office/drawing/2014/main" id="{B530F3FC-6006-4E04-B2D9-FB378DF29040}"/>
                  </a:ext>
                </a:extLst>
              </p:cNvPr>
              <p:cNvSpPr/>
              <p:nvPr/>
            </p:nvSpPr>
            <p:spPr>
              <a:xfrm>
                <a:off x="4291674" y="2213248"/>
                <a:ext cx="864096" cy="864096"/>
              </a:xfrm>
              <a:prstGeom prst="ellips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grpSp>
      </p:grpSp>
      <p:sp>
        <p:nvSpPr>
          <p:cNvPr id="35" name="Rounded Rectangle 27">
            <a:extLst>
              <a:ext uri="{FF2B5EF4-FFF2-40B4-BE49-F238E27FC236}">
                <a16:creationId xmlns:a16="http://schemas.microsoft.com/office/drawing/2014/main" id="{18A27F46-F27D-49E9-8258-D909850EF769}"/>
              </a:ext>
            </a:extLst>
          </p:cNvPr>
          <p:cNvSpPr/>
          <p:nvPr/>
        </p:nvSpPr>
        <p:spPr>
          <a:xfrm>
            <a:off x="5938253" y="5304600"/>
            <a:ext cx="346396" cy="26607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36" name="Rounded Rectangle 7">
            <a:extLst>
              <a:ext uri="{FF2B5EF4-FFF2-40B4-BE49-F238E27FC236}">
                <a16:creationId xmlns:a16="http://schemas.microsoft.com/office/drawing/2014/main" id="{4CFE821A-9E77-42CB-95B1-FA4773727ECA}"/>
              </a:ext>
            </a:extLst>
          </p:cNvPr>
          <p:cNvSpPr/>
          <p:nvPr/>
        </p:nvSpPr>
        <p:spPr>
          <a:xfrm>
            <a:off x="5935363" y="2271997"/>
            <a:ext cx="352176" cy="303924"/>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37" name="Rectangle 16">
            <a:extLst>
              <a:ext uri="{FF2B5EF4-FFF2-40B4-BE49-F238E27FC236}">
                <a16:creationId xmlns:a16="http://schemas.microsoft.com/office/drawing/2014/main" id="{27157DBD-1C18-4AE3-BB91-337786F47733}"/>
              </a:ext>
            </a:extLst>
          </p:cNvPr>
          <p:cNvSpPr/>
          <p:nvPr/>
        </p:nvSpPr>
        <p:spPr>
          <a:xfrm rot="2700000">
            <a:off x="4904363" y="3699241"/>
            <a:ext cx="265920" cy="476745"/>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38" name="Rectangle 9">
            <a:extLst>
              <a:ext uri="{FF2B5EF4-FFF2-40B4-BE49-F238E27FC236}">
                <a16:creationId xmlns:a16="http://schemas.microsoft.com/office/drawing/2014/main" id="{B907971B-6E60-48F3-A2C3-FCE9A362A0F0}"/>
              </a:ext>
            </a:extLst>
          </p:cNvPr>
          <p:cNvSpPr/>
          <p:nvPr/>
        </p:nvSpPr>
        <p:spPr>
          <a:xfrm>
            <a:off x="3815436" y="3799280"/>
            <a:ext cx="329463" cy="30840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39" name="Rectangle 36">
            <a:extLst>
              <a:ext uri="{FF2B5EF4-FFF2-40B4-BE49-F238E27FC236}">
                <a16:creationId xmlns:a16="http://schemas.microsoft.com/office/drawing/2014/main" id="{BCC3D36A-39E8-42D7-BC1E-C5571EB7ADE9}"/>
              </a:ext>
            </a:extLst>
          </p:cNvPr>
          <p:cNvSpPr/>
          <p:nvPr/>
        </p:nvSpPr>
        <p:spPr>
          <a:xfrm>
            <a:off x="5899794" y="3771084"/>
            <a:ext cx="389370" cy="325482"/>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40" name="Round Same Side Corner Rectangle 36">
            <a:extLst>
              <a:ext uri="{FF2B5EF4-FFF2-40B4-BE49-F238E27FC236}">
                <a16:creationId xmlns:a16="http://schemas.microsoft.com/office/drawing/2014/main" id="{5E5E313B-6544-45C7-85FE-3716F62DAA5A}"/>
              </a:ext>
            </a:extLst>
          </p:cNvPr>
          <p:cNvSpPr>
            <a:spLocks noChangeAspect="1"/>
          </p:cNvSpPr>
          <p:nvPr/>
        </p:nvSpPr>
        <p:spPr>
          <a:xfrm>
            <a:off x="8027824" y="3781071"/>
            <a:ext cx="396000" cy="313084"/>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41" name="Oval 21">
            <a:extLst>
              <a:ext uri="{FF2B5EF4-FFF2-40B4-BE49-F238E27FC236}">
                <a16:creationId xmlns:a16="http://schemas.microsoft.com/office/drawing/2014/main" id="{D3F093BF-3600-4B1F-A24D-B1DA85ABBBB7}"/>
              </a:ext>
            </a:extLst>
          </p:cNvPr>
          <p:cNvSpPr>
            <a:spLocks noChangeAspect="1"/>
          </p:cNvSpPr>
          <p:nvPr/>
        </p:nvSpPr>
        <p:spPr>
          <a:xfrm>
            <a:off x="6974515" y="3747178"/>
            <a:ext cx="381905" cy="385094"/>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43" name="Textfeld 42"/>
          <p:cNvSpPr txBox="1"/>
          <p:nvPr/>
        </p:nvSpPr>
        <p:spPr>
          <a:xfrm>
            <a:off x="1956930" y="1006427"/>
            <a:ext cx="848593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Times New Roman" panose="02020603050405020304" pitchFamily="18" charset="0"/>
                <a:cs typeface="+mn-cs"/>
              </a:rPr>
              <a:t>„</a:t>
            </a:r>
            <a:r>
              <a:rPr kumimoji="0" lang="de-DE" sz="1400" b="0" i="0" u="none" strike="noStrike" kern="1200" cap="none" spc="0" normalizeH="0" baseline="0" noProof="0" dirty="0">
                <a:ln>
                  <a:noFill/>
                </a:ln>
                <a:solidFill>
                  <a:prstClr val="black"/>
                </a:solidFill>
                <a:effectLst/>
                <a:uLnTx/>
                <a:uFillTx/>
                <a:latin typeface="Arial"/>
                <a:cs typeface="+mn-cs"/>
              </a:rPr>
              <a:t> […]</a:t>
            </a:r>
            <a:r>
              <a:rPr kumimoji="0" lang="de-DE" sz="14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de-DE" sz="1400" b="0" i="1" u="none" strike="noStrike" kern="1200" cap="none" spc="0" normalizeH="0" baseline="0" noProof="0" dirty="0">
                <a:ln>
                  <a:noFill/>
                </a:ln>
                <a:solidFill>
                  <a:prstClr val="black"/>
                </a:solidFill>
                <a:effectLst/>
                <a:uLnTx/>
                <a:uFillTx/>
                <a:latin typeface="Arial"/>
                <a:cs typeface="+mn-cs"/>
              </a:rPr>
              <a:t>sind urheberrechtlich geschützte Werke, die für Bildungszwecke nützlich sind und entweder gemeinfrei sind oder unter einer Lizenz stehen, die eine kostenlose und dauerhafte Erlaubnis zur Nutzung, Überarbeitung, Mischung, Wiederverwendung und Weiterverbreitung gewährt</a:t>
            </a:r>
            <a:r>
              <a:rPr kumimoji="0" lang="de-DE" sz="1400" b="0" i="0" u="none" strike="noStrike" kern="1200" cap="none" spc="0" normalizeH="0" baseline="0" noProof="0" dirty="0">
                <a:ln>
                  <a:noFill/>
                </a:ln>
                <a:solidFill>
                  <a:prstClr val="black"/>
                </a:solidFill>
                <a:effectLst/>
                <a:uLnTx/>
                <a:uFillTx/>
                <a:latin typeface="Arial"/>
                <a:cs typeface="+mn-cs"/>
              </a:rPr>
              <a:t>[…]</a:t>
            </a:r>
            <a:r>
              <a:rPr kumimoji="0" lang="de-DE" sz="1400" b="0" i="0" u="none" strike="noStrike" kern="1200" cap="none" spc="0" normalizeH="0" baseline="0" noProof="0" dirty="0">
                <a:ln>
                  <a:noFill/>
                </a:ln>
                <a:solidFill>
                  <a:prstClr val="black"/>
                </a:solidFill>
                <a:effectLst/>
                <a:uLnTx/>
                <a:uFillTx/>
                <a:latin typeface="Times New Roman" panose="02020603050405020304" pitchFamily="18" charset="0"/>
                <a:cs typeface="+mn-cs"/>
              </a:rPr>
              <a:t>“</a:t>
            </a:r>
            <a:r>
              <a:rPr kumimoji="0" lang="de-DE" sz="1400" b="0" i="0" u="none" strike="noStrike" kern="1200" cap="none" spc="0" normalizeH="0" baseline="0" noProof="0" dirty="0">
                <a:ln>
                  <a:noFill/>
                </a:ln>
                <a:solidFill>
                  <a:prstClr val="black"/>
                </a:solidFill>
                <a:effectLst/>
                <a:uLnTx/>
                <a:uFillTx/>
                <a:latin typeface="Arial"/>
                <a:cs typeface="+mn-cs"/>
              </a:rPr>
              <a:t> (Bliss,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a:cs typeface="+mn-cs"/>
            </a:endParaRPr>
          </a:p>
        </p:txBody>
      </p:sp>
      <p:pic>
        <p:nvPicPr>
          <p:cNvPr id="45" name="Grafik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491" y="2530587"/>
            <a:ext cx="2385613" cy="2991858"/>
          </a:xfrm>
          <a:prstGeom prst="rect">
            <a:avLst/>
          </a:prstGeom>
        </p:spPr>
      </p:pic>
      <p:pic>
        <p:nvPicPr>
          <p:cNvPr id="46" name="Grafik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343" y="2645054"/>
            <a:ext cx="3269050" cy="3199707"/>
          </a:xfrm>
          <a:prstGeom prst="rect">
            <a:avLst/>
          </a:prstGeom>
        </p:spPr>
      </p:pic>
      <p:sp>
        <p:nvSpPr>
          <p:cNvPr id="47" name="Textfeld 46"/>
          <p:cNvSpPr txBox="1"/>
          <p:nvPr/>
        </p:nvSpPr>
        <p:spPr>
          <a:xfrm>
            <a:off x="108488" y="6342945"/>
            <a:ext cx="109379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otham Medium"/>
                <a:cs typeface="+mn-cs"/>
                <a:sym typeface="Wingdings" panose="05000000000000000000" pitchFamily="2" charset="2"/>
              </a:rPr>
              <a:t> </a:t>
            </a:r>
            <a:r>
              <a:rPr kumimoji="0" lang="de-DE" sz="1800" b="0" i="0" u="none" strike="noStrike" kern="1200" cap="none" spc="0" normalizeH="0" baseline="0" noProof="0" dirty="0">
                <a:ln>
                  <a:noFill/>
                </a:ln>
                <a:solidFill>
                  <a:prstClr val="black"/>
                </a:solidFill>
                <a:effectLst/>
                <a:uLnTx/>
                <a:uFillTx/>
                <a:latin typeface="Gotham Medium"/>
                <a:cs typeface="+mn-cs"/>
              </a:rPr>
              <a:t>Beitrag leisten für eine globale, offene Bildung </a:t>
            </a:r>
            <a:r>
              <a:rPr kumimoji="0" lang="de-DE" sz="1800" b="0" i="0" u="none" strike="noStrike" kern="1200" cap="none" spc="0" normalizeH="0" baseline="0" noProof="0" dirty="0">
                <a:ln>
                  <a:noFill/>
                </a:ln>
                <a:solidFill>
                  <a:prstClr val="black"/>
                </a:solidFill>
                <a:effectLst/>
                <a:uLnTx/>
                <a:uFillTx/>
                <a:latin typeface="Gotham Medium"/>
                <a:cs typeface="+mn-cs"/>
                <a:sym typeface="Wingdings" panose="05000000000000000000" pitchFamily="2" charset="2"/>
              </a:rPr>
              <a:t> </a:t>
            </a:r>
            <a:r>
              <a:rPr kumimoji="0" lang="de-DE" sz="1800" b="0" i="0" u="none" strike="noStrike" kern="1200" cap="none" spc="0" normalizeH="0" baseline="0" noProof="0" dirty="0">
                <a:ln>
                  <a:noFill/>
                </a:ln>
                <a:solidFill>
                  <a:prstClr val="black"/>
                </a:solidFill>
                <a:effectLst>
                  <a:glow rad="127000">
                    <a:srgbClr val="1F497D"/>
                  </a:glow>
                </a:effectLst>
                <a:uLnTx/>
                <a:uFillTx/>
                <a:latin typeface="Gotham Medium"/>
                <a:cs typeface="+mn-cs"/>
                <a:sym typeface="Wingdings" panose="05000000000000000000" pitchFamily="2" charset="2"/>
                <a:hlinkClick r:id="rId4"/>
              </a:rPr>
              <a:t>Moodle Kurs</a:t>
            </a:r>
            <a:r>
              <a:rPr kumimoji="0" lang="de-DE" sz="1800" b="0" i="0" u="none" strike="noStrike" kern="1200" cap="none" spc="0" normalizeH="0" baseline="0" noProof="0" dirty="0">
                <a:ln>
                  <a:noFill/>
                </a:ln>
                <a:solidFill>
                  <a:prstClr val="black"/>
                </a:solidFill>
                <a:effectLst>
                  <a:glow rad="127000">
                    <a:srgbClr val="1F497D"/>
                  </a:glow>
                </a:effectLst>
                <a:uLnTx/>
                <a:uFillTx/>
                <a:latin typeface="Gotham Medium"/>
                <a:cs typeface="+mn-cs"/>
                <a:sym typeface="Wingdings" panose="05000000000000000000" pitchFamily="2" charset="2"/>
              </a:rPr>
              <a:t> </a:t>
            </a:r>
            <a:r>
              <a:rPr kumimoji="0" lang="de-DE" sz="1800" b="0" i="0" u="none" strike="noStrike" kern="1200" cap="none" spc="0" normalizeH="0" baseline="0" noProof="0" dirty="0">
                <a:ln>
                  <a:noFill/>
                </a:ln>
                <a:solidFill>
                  <a:prstClr val="black"/>
                </a:solidFill>
                <a:effectLst/>
                <a:uLnTx/>
                <a:uFillTx/>
                <a:latin typeface="Gotham Medium"/>
                <a:cs typeface="+mn-cs"/>
                <a:sym typeface="Wingdings" panose="05000000000000000000" pitchFamily="2" charset="2"/>
              </a:rPr>
              <a:t> </a:t>
            </a:r>
            <a:r>
              <a:rPr kumimoji="0" lang="de-DE" sz="800" b="0" i="0" u="none" strike="noStrike" kern="1200" cap="none" spc="0" normalizeH="0" baseline="0" noProof="0" dirty="0">
                <a:ln>
                  <a:noFill/>
                </a:ln>
                <a:solidFill>
                  <a:prstClr val="black"/>
                </a:solidFill>
                <a:effectLst/>
                <a:uLnTx/>
                <a:uFillTx/>
                <a:latin typeface="Gotham Medium"/>
                <a:cs typeface="+mn-cs"/>
                <a:sym typeface="Wingdings" panose="05000000000000000000" pitchFamily="2" charset="2"/>
              </a:rPr>
              <a:t>[07.01.2025]</a:t>
            </a:r>
            <a:endParaRPr kumimoji="0" lang="de-DE" sz="800" b="0" i="0" u="none" strike="noStrike" kern="1200" cap="none" spc="0" normalizeH="0" baseline="0" noProof="0" dirty="0">
              <a:ln>
                <a:noFill/>
              </a:ln>
              <a:solidFill>
                <a:prstClr val="black"/>
              </a:solidFill>
              <a:effectLst/>
              <a:uLnTx/>
              <a:uFillTx/>
              <a:latin typeface="Gotham Medium"/>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a:cs typeface="+mn-cs"/>
            </a:endParaRPr>
          </a:p>
        </p:txBody>
      </p:sp>
      <p:pic>
        <p:nvPicPr>
          <p:cNvPr id="48" name="Grafik 47"/>
          <p:cNvPicPr>
            <a:picLocks noChangeAspect="1"/>
          </p:cNvPicPr>
          <p:nvPr/>
        </p:nvPicPr>
        <p:blipFill>
          <a:blip r:embed="rId5"/>
          <a:stretch>
            <a:fillRect/>
          </a:stretch>
        </p:blipFill>
        <p:spPr>
          <a:xfrm>
            <a:off x="5523396" y="3410947"/>
            <a:ext cx="1148308" cy="11483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09204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062" y="191960"/>
            <a:ext cx="1891591" cy="891281"/>
          </a:xfrm>
          <a:prstGeom prst="rect">
            <a:avLst/>
          </a:prstGeom>
        </p:spPr>
      </p:pic>
      <p:sp>
        <p:nvSpPr>
          <p:cNvPr id="4" name="Untertitel 3"/>
          <p:cNvSpPr>
            <a:spLocks noGrp="1"/>
          </p:cNvSpPr>
          <p:nvPr>
            <p:ph type="subTitle" idx="1"/>
          </p:nvPr>
        </p:nvSpPr>
        <p:spPr>
          <a:xfrm>
            <a:off x="914400" y="1526650"/>
            <a:ext cx="9195570" cy="5132568"/>
          </a:xfrm>
        </p:spPr>
        <p:txBody>
          <a:bodyPr/>
          <a:lstStyle/>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p:txBody>
      </p:sp>
      <p:sp>
        <p:nvSpPr>
          <p:cNvPr id="2" name="Textfeld 1"/>
          <p:cNvSpPr txBox="1"/>
          <p:nvPr/>
        </p:nvSpPr>
        <p:spPr>
          <a:xfrm>
            <a:off x="486633" y="1526650"/>
            <a:ext cx="6746153" cy="369332"/>
          </a:xfrm>
          <a:prstGeom prst="rect">
            <a:avLst/>
          </a:prstGeom>
          <a:noFill/>
        </p:spPr>
        <p:txBody>
          <a:bodyPr wrap="square" rtlCol="0">
            <a:spAutoFit/>
          </a:bodyPr>
          <a:lstStyle/>
          <a:p>
            <a:r>
              <a:rPr lang="de-DE" b="1" dirty="0">
                <a:latin typeface="Times New Roman" panose="02020603050405020304" pitchFamily="18" charset="0"/>
                <a:cs typeface="Times New Roman" panose="02020603050405020304" pitchFamily="18" charset="0"/>
              </a:rPr>
              <a:t>Hilfsmittel</a:t>
            </a:r>
            <a:r>
              <a:rPr lang="de-DE" dirty="0">
                <a:latin typeface="Times New Roman" panose="02020603050405020304" pitchFamily="18" charset="0"/>
                <a:cs typeface="Times New Roman" panose="02020603050405020304" pitchFamily="18" charset="0"/>
              </a:rPr>
              <a:t>: </a:t>
            </a:r>
            <a:r>
              <a:rPr lang="de-DE" b="1" dirty="0" err="1">
                <a:latin typeface="Times New Roman" panose="02020603050405020304" pitchFamily="18" charset="0"/>
                <a:cs typeface="Times New Roman" panose="02020603050405020304" pitchFamily="18" charset="0"/>
              </a:rPr>
              <a:t>Sciebo</a:t>
            </a:r>
            <a:r>
              <a:rPr lang="de-DE" b="1" dirty="0">
                <a:latin typeface="Times New Roman" panose="02020603050405020304" pitchFamily="18" charset="0"/>
                <a:cs typeface="Times New Roman" panose="02020603050405020304" pitchFamily="18" charset="0"/>
              </a:rPr>
              <a:t> (</a:t>
            </a:r>
            <a:r>
              <a:rPr lang="de-DE" b="1" dirty="0" err="1">
                <a:latin typeface="Times New Roman" panose="02020603050405020304" pitchFamily="18" charset="0"/>
                <a:cs typeface="Times New Roman" panose="02020603050405020304" pitchFamily="18" charset="0"/>
              </a:rPr>
              <a:t>Campuscloud</a:t>
            </a:r>
            <a:r>
              <a:rPr lang="de-DE" b="1" dirty="0">
                <a:latin typeface="Times New Roman" panose="02020603050405020304" pitchFamily="18" charset="0"/>
                <a:cs typeface="Times New Roman" panose="02020603050405020304" pitchFamily="18" charset="0"/>
              </a:rPr>
              <a:t>)</a:t>
            </a:r>
          </a:p>
        </p:txBody>
      </p:sp>
      <p:pic>
        <p:nvPicPr>
          <p:cNvPr id="14" name="Grafi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633" y="2043319"/>
            <a:ext cx="3876675" cy="1181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Grafik 14"/>
          <p:cNvPicPr>
            <a:picLocks noChangeAspect="1"/>
          </p:cNvPicPr>
          <p:nvPr/>
        </p:nvPicPr>
        <p:blipFill>
          <a:blip r:embed="rId4"/>
          <a:stretch>
            <a:fillRect/>
          </a:stretch>
        </p:blipFill>
        <p:spPr>
          <a:xfrm>
            <a:off x="4987399" y="1895982"/>
            <a:ext cx="6731713" cy="2706439"/>
          </a:xfrm>
          <a:prstGeom prst="rect">
            <a:avLst/>
          </a:prstGeom>
          <a:ln>
            <a:noFill/>
          </a:ln>
          <a:effectLst>
            <a:outerShdw blurRad="292100" dist="139700" dir="2700000" algn="tl" rotWithShape="0">
              <a:srgbClr val="333333">
                <a:alpha val="65000"/>
              </a:srgbClr>
            </a:outerShdw>
          </a:effectLst>
        </p:spPr>
      </p:pic>
      <p:sp>
        <p:nvSpPr>
          <p:cNvPr id="16" name="Textfeld 15"/>
          <p:cNvSpPr txBox="1"/>
          <p:nvPr/>
        </p:nvSpPr>
        <p:spPr>
          <a:xfrm>
            <a:off x="188873" y="5065022"/>
            <a:ext cx="8348870" cy="1785104"/>
          </a:xfrm>
          <a:prstGeom prst="rect">
            <a:avLst/>
          </a:prstGeom>
          <a:noFill/>
        </p:spPr>
        <p:txBody>
          <a:bodyPr wrap="square" rtlCol="0">
            <a:spAutoFit/>
          </a:bodyPr>
          <a:lstStyle/>
          <a:p>
            <a:r>
              <a:rPr lang="de-DE" b="1" dirty="0">
                <a:latin typeface="Times New Roman" panose="02020603050405020304" pitchFamily="18" charset="0"/>
                <a:cs typeface="Times New Roman" panose="02020603050405020304" pitchFamily="18" charset="0"/>
              </a:rPr>
              <a:t>Vorteile</a:t>
            </a:r>
            <a:r>
              <a:rPr lang="de-DE" dirty="0">
                <a:latin typeface="Times New Roman" panose="02020603050405020304" pitchFamily="18" charset="0"/>
                <a:cs typeface="Times New Roman" panose="02020603050405020304" pitchFamily="18" charset="0"/>
              </a:rPr>
              <a:t>: 	Orts- und zeitunabhängig Dateien bearbeiten, teilen etc.</a:t>
            </a:r>
          </a:p>
          <a:p>
            <a:r>
              <a:rPr lang="de-DE" dirty="0">
                <a:latin typeface="Times New Roman" panose="02020603050405020304" pitchFamily="18" charset="0"/>
                <a:cs typeface="Times New Roman" panose="02020603050405020304" pitchFamily="18" charset="0"/>
              </a:rPr>
              <a:t>	Für Lehrende und Studierende der THGA (30GB)</a:t>
            </a:r>
          </a:p>
          <a:p>
            <a:r>
              <a:rPr lang="de-DE" dirty="0">
                <a:latin typeface="Times New Roman" panose="02020603050405020304" pitchFamily="18" charset="0"/>
                <a:cs typeface="Times New Roman" panose="02020603050405020304" pitchFamily="18" charset="0"/>
              </a:rPr>
              <a:t>	Unterstützung verschiedener Endgeräte (inkl. App)</a:t>
            </a:r>
          </a:p>
          <a:p>
            <a:endParaRPr lang="de-DE" dirty="0">
              <a:latin typeface="Times New Roman" panose="02020603050405020304" pitchFamily="18" charset="0"/>
              <a:cs typeface="Times New Roman" panose="02020603050405020304" pitchFamily="18" charset="0"/>
            </a:endParaRPr>
          </a:p>
          <a:p>
            <a:r>
              <a:rPr lang="de-DE" b="1" dirty="0">
                <a:latin typeface="Times New Roman" panose="02020603050405020304" pitchFamily="18" charset="0"/>
                <a:cs typeface="Times New Roman" panose="02020603050405020304" pitchFamily="18" charset="0"/>
              </a:rPr>
              <a:t>Hilfe</a:t>
            </a:r>
            <a:r>
              <a:rPr lang="de-DE" dirty="0">
                <a:latin typeface="Times New Roman" panose="02020603050405020304" pitchFamily="18" charset="0"/>
                <a:cs typeface="Times New Roman" panose="02020603050405020304" pitchFamily="18" charset="0"/>
              </a:rPr>
              <a:t>:	</a:t>
            </a:r>
            <a:r>
              <a:rPr lang="de-DE" dirty="0">
                <a:latin typeface="Times New Roman" panose="02020603050405020304" pitchFamily="18" charset="0"/>
                <a:cs typeface="Times New Roman" panose="02020603050405020304" pitchFamily="18" charset="0"/>
                <a:hlinkClick r:id="rId5"/>
              </a:rPr>
              <a:t>Video-Tutorial und Anleitungen</a:t>
            </a:r>
            <a:r>
              <a:rPr lang="de-DE" dirty="0">
                <a:latin typeface="Times New Roman" panose="02020603050405020304" pitchFamily="18" charset="0"/>
                <a:cs typeface="Times New Roman" panose="02020603050405020304" pitchFamily="18" charset="0"/>
              </a:rPr>
              <a:t> </a:t>
            </a:r>
            <a:r>
              <a:rPr lang="de-DE" sz="1050" dirty="0">
                <a:latin typeface="Times New Roman" panose="02020603050405020304" pitchFamily="18" charset="0"/>
                <a:cs typeface="Times New Roman" panose="02020603050405020304" pitchFamily="18" charset="0"/>
              </a:rPr>
              <a:t>[02.05.2023]</a:t>
            </a:r>
          </a:p>
          <a:p>
            <a:r>
              <a:rPr lang="de-DE" dirty="0">
                <a:latin typeface="Times New Roman" panose="02020603050405020304" pitchFamily="18" charset="0"/>
                <a:cs typeface="Times New Roman" panose="02020603050405020304" pitchFamily="18" charset="0"/>
              </a:rPr>
              <a:t>	</a:t>
            </a:r>
          </a:p>
        </p:txBody>
      </p:sp>
      <p:pic>
        <p:nvPicPr>
          <p:cNvPr id="17" name="Grafik 16"/>
          <p:cNvPicPr>
            <a:picLocks noChangeAspect="1"/>
          </p:cNvPicPr>
          <p:nvPr/>
        </p:nvPicPr>
        <p:blipFill>
          <a:blip r:embed="rId6"/>
          <a:stretch>
            <a:fillRect/>
          </a:stretch>
        </p:blipFill>
        <p:spPr>
          <a:xfrm>
            <a:off x="8128062" y="4984236"/>
            <a:ext cx="3591050" cy="430926"/>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5073" y="2958546"/>
            <a:ext cx="2282326" cy="15695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itel 1">
            <a:extLst>
              <a:ext uri="{FF2B5EF4-FFF2-40B4-BE49-F238E27FC236}">
                <a16:creationId xmlns:a16="http://schemas.microsoft.com/office/drawing/2014/main" id="{3B3C4B82-7085-06AB-8266-ABCBFFE10C95}"/>
              </a:ext>
            </a:extLst>
          </p:cNvPr>
          <p:cNvSpPr txBox="1">
            <a:spLocks/>
          </p:cNvSpPr>
          <p:nvPr/>
        </p:nvSpPr>
        <p:spPr>
          <a:xfrm>
            <a:off x="241021" y="337815"/>
            <a:ext cx="4834610" cy="509063"/>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z="3200" b="1" dirty="0">
                <a:latin typeface="Gotham Medium" pitchFamily="50" charset="0"/>
              </a:rPr>
              <a:t>Datenaustauch via </a:t>
            </a:r>
            <a:r>
              <a:rPr lang="de-DE" sz="3200" b="1" dirty="0" err="1">
                <a:latin typeface="Gotham Medium" pitchFamily="50" charset="0"/>
              </a:rPr>
              <a:t>Sciebo</a:t>
            </a:r>
            <a:endParaRPr lang="de-DE" sz="3200" b="1" dirty="0">
              <a:latin typeface="Gotham Medium" pitchFamily="50" charset="0"/>
            </a:endParaRPr>
          </a:p>
        </p:txBody>
      </p:sp>
    </p:spTree>
    <p:extLst>
      <p:ext uri="{BB962C8B-B14F-4D97-AF65-F5344CB8AC3E}">
        <p14:creationId xmlns:p14="http://schemas.microsoft.com/office/powerpoint/2010/main" val="282373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D0D7EE3-8FC2-4FBF-855F-807F2177649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5400" y="2045698"/>
            <a:ext cx="4537183" cy="3167493"/>
          </a:xfrm>
          <a:prstGeom prst="rect">
            <a:avLst/>
          </a:prstGeom>
          <a:ln>
            <a:noFill/>
          </a:ln>
          <a:effectLst>
            <a:outerShdw blurRad="254000" dir="2700000" algn="tl" rotWithShape="0">
              <a:srgbClr val="333333">
                <a:alpha val="50000"/>
              </a:srgbClr>
            </a:outerShdw>
          </a:effectLst>
        </p:spPr>
      </p:pic>
      <p:sp>
        <p:nvSpPr>
          <p:cNvPr id="7" name="Titel 5">
            <a:extLst>
              <a:ext uri="{FF2B5EF4-FFF2-40B4-BE49-F238E27FC236}">
                <a16:creationId xmlns:a16="http://schemas.microsoft.com/office/drawing/2014/main" id="{F31AC66F-01BF-455C-B1D8-A33966B16965}"/>
              </a:ext>
            </a:extLst>
          </p:cNvPr>
          <p:cNvSpPr>
            <a:spLocks noGrp="1"/>
          </p:cNvSpPr>
          <p:nvPr>
            <p:ph type="title"/>
          </p:nvPr>
        </p:nvSpPr>
        <p:spPr>
          <a:xfrm>
            <a:off x="530401" y="245227"/>
            <a:ext cx="8582744" cy="1143000"/>
          </a:xfrm>
        </p:spPr>
        <p:txBody>
          <a:bodyPr>
            <a:normAutofit/>
          </a:bodyPr>
          <a:lstStyle/>
          <a:p>
            <a:pPr algn="l"/>
            <a:r>
              <a:rPr lang="de-DE" sz="2800" b="1" dirty="0">
                <a:solidFill>
                  <a:schemeClr val="tx1"/>
                </a:solidFill>
              </a:rPr>
              <a:t>Hilfen &amp; Handreichungen: Künstliche Intelligenz</a:t>
            </a:r>
          </a:p>
        </p:txBody>
      </p:sp>
      <p:sp>
        <p:nvSpPr>
          <p:cNvPr id="8" name="Inhaltsplatzhalter 7"/>
          <p:cNvSpPr>
            <a:spLocks noGrp="1"/>
          </p:cNvSpPr>
          <p:nvPr>
            <p:ph idx="1"/>
          </p:nvPr>
        </p:nvSpPr>
        <p:spPr>
          <a:xfrm>
            <a:off x="609600" y="5373217"/>
            <a:ext cx="10972800" cy="752948"/>
          </a:xfrm>
        </p:spPr>
        <p:txBody>
          <a:bodyPr>
            <a:normAutofit fontScale="70000" lnSpcReduction="20000"/>
          </a:bodyPr>
          <a:lstStyle/>
          <a:p>
            <a:pPr marL="0" indent="0">
              <a:buNone/>
            </a:pPr>
            <a:r>
              <a:rPr lang="de-DE" sz="2000" dirty="0">
                <a:hlinkClick r:id="rId3"/>
              </a:rPr>
              <a:t>https://moodle.thga.de/KI</a:t>
            </a:r>
            <a:endParaRPr lang="de-DE" sz="2000" dirty="0"/>
          </a:p>
          <a:p>
            <a:pPr marL="0" indent="0" algn="r">
              <a:buNone/>
            </a:pPr>
            <a:r>
              <a:rPr lang="de-DE" sz="2000" dirty="0">
                <a:hlinkClick r:id="rId4"/>
              </a:rPr>
              <a:t>https://elmo.thga.de/KI-handreichung</a:t>
            </a:r>
            <a:endParaRPr lang="de-DE" sz="2000" dirty="0"/>
          </a:p>
          <a:p>
            <a:pPr marL="0" indent="0" algn="r">
              <a:buNone/>
            </a:pPr>
            <a:r>
              <a:rPr lang="de-DE" sz="2000" dirty="0">
                <a:hlinkClick r:id="rId5"/>
              </a:rPr>
              <a:t>https://elmo.thga.de/KI-Videovortraege</a:t>
            </a:r>
            <a:endParaRPr lang="de-DE" sz="2000" dirty="0"/>
          </a:p>
          <a:p>
            <a:pPr marL="0" indent="0">
              <a:buNone/>
            </a:pPr>
            <a:endParaRPr lang="de-DE" sz="2000" dirty="0"/>
          </a:p>
          <a:p>
            <a:pPr marL="0" indent="0">
              <a:buNone/>
            </a:pPr>
            <a:endParaRPr lang="de-DE" sz="2000" dirty="0"/>
          </a:p>
        </p:txBody>
      </p:sp>
      <p:pic>
        <p:nvPicPr>
          <p:cNvPr id="6" name="Grafik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951984" y="1700808"/>
            <a:ext cx="3965013" cy="2458615"/>
          </a:xfrm>
          <a:prstGeom prst="rect">
            <a:avLst/>
          </a:prstGeom>
          <a:effectLst>
            <a:outerShdw blurRad="254000" dir="2700000" algn="ctr" rotWithShape="0">
              <a:srgbClr val="000000">
                <a:alpha val="50000"/>
              </a:srgbClr>
            </a:outerShdw>
          </a:effectLst>
        </p:spPr>
      </p:pic>
      <p:pic>
        <p:nvPicPr>
          <p:cNvPr id="21" name="Grafik 20">
            <a:extLst>
              <a:ext uri="{FF2B5EF4-FFF2-40B4-BE49-F238E27FC236}">
                <a16:creationId xmlns:a16="http://schemas.microsoft.com/office/drawing/2014/main" id="{BDC3F27D-1CA1-4805-A1A7-3B6C55E01CB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688288" y="2752229"/>
            <a:ext cx="2790083" cy="2620988"/>
          </a:xfrm>
          <a:prstGeom prst="rect">
            <a:avLst/>
          </a:prstGeom>
          <a:ln>
            <a:noFill/>
          </a:ln>
          <a:effectLst>
            <a:outerShdw blurRad="254000" dir="2700000" algn="tl" rotWithShape="0">
              <a:srgbClr val="333333">
                <a:alpha val="50000"/>
              </a:srgbClr>
            </a:outerShdw>
          </a:effectLst>
        </p:spPr>
      </p:pic>
      <p:pic>
        <p:nvPicPr>
          <p:cNvPr id="3" name="Grafik 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85992" y="3161410"/>
            <a:ext cx="1879806" cy="2652174"/>
          </a:xfrm>
          <a:prstGeom prst="rect">
            <a:avLst/>
          </a:prstGeom>
        </p:spPr>
      </p:pic>
      <p:sp>
        <p:nvSpPr>
          <p:cNvPr id="9" name="Foliennummernplatzhalter 8">
            <a:extLst>
              <a:ext uri="{FF2B5EF4-FFF2-40B4-BE49-F238E27FC236}">
                <a16:creationId xmlns:a16="http://schemas.microsoft.com/office/drawing/2014/main" id="{4F1ABFFC-CEE2-9C65-A600-2EB7C52818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89FAB-D41B-4CF5-9105-8975FCEFB9DA}" type="slidenum">
              <a:rPr kumimoji="0" lang="de-DE" sz="1200" b="0" i="0" u="none" strike="noStrike" kern="1200" cap="none" spc="0" normalizeH="0" baseline="0" noProof="0" smtClean="0">
                <a:ln>
                  <a:noFill/>
                </a:ln>
                <a:solidFill>
                  <a:srgbClr val="E4001E"/>
                </a:solidFill>
                <a:effectLst/>
                <a:uLnTx/>
                <a:uFillTx/>
                <a:latin typeface="Gotham Light"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e-DE" sz="1200" b="0" i="0" u="none" strike="noStrike" kern="1200" cap="none" spc="0" normalizeH="0" baseline="0" noProof="0">
              <a:ln>
                <a:noFill/>
              </a:ln>
              <a:solidFill>
                <a:srgbClr val="E4001E"/>
              </a:solidFill>
              <a:effectLst/>
              <a:uLnTx/>
              <a:uFillTx/>
              <a:latin typeface="Gotham Light" pitchFamily="50" charset="0"/>
              <a:ea typeface="+mn-ea"/>
              <a:cs typeface="+mn-cs"/>
            </a:endParaRPr>
          </a:p>
        </p:txBody>
      </p:sp>
    </p:spTree>
    <p:extLst>
      <p:ext uri="{BB962C8B-B14F-4D97-AF65-F5344CB8AC3E}">
        <p14:creationId xmlns:p14="http://schemas.microsoft.com/office/powerpoint/2010/main" val="389706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007" y="3986940"/>
            <a:ext cx="3661605" cy="2743199"/>
          </a:xfrm>
          <a:prstGeom prst="rect">
            <a:avLst/>
          </a:prstGeom>
        </p:spPr>
      </p:pic>
      <p:sp>
        <p:nvSpPr>
          <p:cNvPr id="8" name="Textfeld 7"/>
          <p:cNvSpPr txBox="1"/>
          <p:nvPr/>
        </p:nvSpPr>
        <p:spPr>
          <a:xfrm>
            <a:off x="111694" y="197603"/>
            <a:ext cx="3874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effectLst/>
                <a:uLnTx/>
                <a:uFillTx/>
                <a:latin typeface="Gotham Medium" pitchFamily="50" charset="0"/>
                <a:cs typeface="+mn-cs"/>
              </a:rPr>
              <a:t>KI-</a:t>
            </a:r>
            <a:r>
              <a:rPr kumimoji="0" lang="de-DE" sz="2400" b="1" i="0" u="none" strike="noStrike" kern="1200" cap="none" spc="0" normalizeH="0" baseline="0" noProof="0" dirty="0" err="1">
                <a:ln>
                  <a:noFill/>
                </a:ln>
                <a:effectLst/>
                <a:uLnTx/>
                <a:uFillTx/>
                <a:latin typeface="Gotham Medium" pitchFamily="50" charset="0"/>
                <a:cs typeface="+mn-cs"/>
              </a:rPr>
              <a:t>Padlet</a:t>
            </a:r>
            <a:r>
              <a:rPr kumimoji="0" lang="de-DE" sz="2400" b="1" i="0" u="none" strike="noStrike" kern="1200" cap="none" spc="0" normalizeH="0" baseline="0" noProof="0" dirty="0">
                <a:ln>
                  <a:noFill/>
                </a:ln>
                <a:effectLst/>
                <a:uLnTx/>
                <a:uFillTx/>
                <a:latin typeface="Gotham Medium" pitchFamily="50" charset="0"/>
                <a:cs typeface="+mn-cs"/>
              </a:rPr>
              <a:t> als Übersicht</a:t>
            </a:r>
            <a:endParaRPr kumimoji="0" lang="de-DE" sz="2400" b="0" i="0" u="none" strike="noStrike" kern="1200" cap="none" spc="0" normalizeH="0" baseline="0" noProof="0" dirty="0">
              <a:ln>
                <a:noFill/>
              </a:ln>
              <a:effectLst/>
              <a:uLnTx/>
              <a:uFillTx/>
              <a:latin typeface="Arial"/>
              <a:cs typeface="+mn-cs"/>
            </a:endParaRPr>
          </a:p>
        </p:txBody>
      </p:sp>
      <p:sp>
        <p:nvSpPr>
          <p:cNvPr id="9" name="Textfeld 8"/>
          <p:cNvSpPr txBox="1"/>
          <p:nvPr/>
        </p:nvSpPr>
        <p:spPr>
          <a:xfrm>
            <a:off x="141894" y="1019013"/>
            <a:ext cx="3948037"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otham Medium" panose="02000603030000020004"/>
                <a:cs typeface="+mn-cs"/>
              </a:rPr>
              <a:t>KI-Dienste &amp; Tools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otham Medium" panose="02000603030000020004"/>
                <a:cs typeface="+mn-cs"/>
              </a:rPr>
              <a:t>(teils kostenlos / kostenpflichtig)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Gotham Medium" panose="02000603030000020004"/>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otham Medium" panose="02000603030000020004"/>
                <a:cs typeface="+mn-cs"/>
              </a:rPr>
              <a:t>Verschiedene Funktionalitäten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Gotham Medium" panose="02000603030000020004"/>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otham Medium" panose="02000603030000020004"/>
                <a:cs typeface="+mn-cs"/>
              </a:rPr>
              <a:t>Je nach </a:t>
            </a:r>
            <a:r>
              <a:rPr kumimoji="0" lang="de-DE" sz="1800" b="0" i="0" u="none" strike="noStrike" kern="1200" cap="none" spc="0" normalizeH="0" baseline="0" noProof="0" dirty="0" err="1">
                <a:ln>
                  <a:noFill/>
                </a:ln>
                <a:solidFill>
                  <a:prstClr val="black"/>
                </a:solidFill>
                <a:effectLst/>
                <a:uLnTx/>
                <a:uFillTx/>
                <a:latin typeface="Gotham Medium" panose="02000603030000020004"/>
                <a:cs typeface="+mn-cs"/>
              </a:rPr>
              <a:t>Anbieter:in</a:t>
            </a:r>
            <a:r>
              <a:rPr kumimoji="0" lang="de-DE" sz="1800" b="0" i="0" u="none" strike="noStrike" kern="1200" cap="none" spc="0" normalizeH="0" baseline="0" noProof="0" dirty="0">
                <a:ln>
                  <a:noFill/>
                </a:ln>
                <a:solidFill>
                  <a:prstClr val="black"/>
                </a:solidFill>
                <a:effectLst/>
                <a:uLnTx/>
                <a:uFillTx/>
                <a:latin typeface="Gotham Medium" panose="02000603030000020004"/>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otham Medium" panose="02000603030000020004"/>
                <a:cs typeface="+mn-cs"/>
              </a:rPr>
              <a:t>Datensicherheit &amp; -sensibilität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otham Medium" panose="02000603030000020004"/>
                <a:cs typeface="+mn-cs"/>
              </a:rPr>
              <a:t>Privatsphäre Einstellungen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otham Medium" panose="02000603030000020004"/>
                <a:cs typeface="+mn-cs"/>
              </a:rPr>
              <a:t>Quellen &amp; Daten überprüfen</a:t>
            </a:r>
          </a:p>
        </p:txBody>
      </p:sp>
      <p:pic>
        <p:nvPicPr>
          <p:cNvPr id="5" name="Grafik 4">
            <a:extLst>
              <a:ext uri="{FF2B5EF4-FFF2-40B4-BE49-F238E27FC236}">
                <a16:creationId xmlns:a16="http://schemas.microsoft.com/office/drawing/2014/main" id="{AC713DF7-CC51-472E-83D8-452D2A452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931" y="0"/>
            <a:ext cx="8102069" cy="6858000"/>
          </a:xfrm>
          <a:prstGeom prst="rect">
            <a:avLst/>
          </a:prstGeom>
        </p:spPr>
      </p:pic>
      <p:sp>
        <p:nvSpPr>
          <p:cNvPr id="3" name="Inhaltsplatzhalter 2">
            <a:extLst>
              <a:ext uri="{FF2B5EF4-FFF2-40B4-BE49-F238E27FC236}">
                <a16:creationId xmlns:a16="http://schemas.microsoft.com/office/drawing/2014/main" id="{8043A3EB-E349-4DD3-BC70-9A9E4B4CCC02}"/>
              </a:ext>
            </a:extLst>
          </p:cNvPr>
          <p:cNvSpPr>
            <a:spLocks noGrp="1"/>
          </p:cNvSpPr>
          <p:nvPr>
            <p:ph idx="1"/>
          </p:nvPr>
        </p:nvSpPr>
        <p:spPr>
          <a:xfrm>
            <a:off x="10191473" y="6125765"/>
            <a:ext cx="2418193" cy="274395"/>
          </a:xfrm>
        </p:spPr>
        <p:txBody>
          <a:bodyPr>
            <a:noAutofit/>
          </a:bodyPr>
          <a:lstStyle/>
          <a:p>
            <a:pPr marL="0" indent="0">
              <a:buNone/>
            </a:pPr>
            <a:r>
              <a:rPr lang="de-DE" sz="2000" dirty="0">
                <a:solidFill>
                  <a:schemeClr val="bg1"/>
                </a:solidFill>
                <a:hlinkClick r:id="rId4">
                  <a:extLst>
                    <a:ext uri="{A12FA001-AC4F-418D-AE19-62706E023703}">
                      <ahyp:hlinkClr xmlns:ahyp="http://schemas.microsoft.com/office/drawing/2018/hyperlinkcolor" val="tx"/>
                    </a:ext>
                  </a:extLst>
                </a:hlinkClick>
              </a:rPr>
              <a:t>Link zum </a:t>
            </a:r>
            <a:r>
              <a:rPr lang="de-DE" sz="2000" dirty="0" err="1">
                <a:solidFill>
                  <a:schemeClr val="bg1"/>
                </a:solidFill>
                <a:hlinkClick r:id="rId4">
                  <a:extLst>
                    <a:ext uri="{A12FA001-AC4F-418D-AE19-62706E023703}">
                      <ahyp:hlinkClr xmlns:ahyp="http://schemas.microsoft.com/office/drawing/2018/hyperlinkcolor" val="tx"/>
                    </a:ext>
                  </a:extLst>
                </a:hlinkClick>
              </a:rPr>
              <a:t>Padlet</a:t>
            </a:r>
            <a:r>
              <a:rPr lang="de-DE" sz="2000" dirty="0">
                <a:solidFill>
                  <a:schemeClr val="bg1"/>
                </a:solidFill>
              </a:rPr>
              <a:t> [01.10.2025]</a:t>
            </a:r>
          </a:p>
        </p:txBody>
      </p:sp>
    </p:spTree>
    <p:extLst>
      <p:ext uri="{BB962C8B-B14F-4D97-AF65-F5344CB8AC3E}">
        <p14:creationId xmlns:p14="http://schemas.microsoft.com/office/powerpoint/2010/main" val="33025964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29644" y="3010900"/>
            <a:ext cx="1879806" cy="2652174"/>
          </a:xfrm>
          <a:prstGeom prst="rect">
            <a:avLst/>
          </a:prstGeom>
        </p:spPr>
      </p:pic>
      <p:sp>
        <p:nvSpPr>
          <p:cNvPr id="9" name="Foliennummernplatzhalter 8">
            <a:extLst>
              <a:ext uri="{FF2B5EF4-FFF2-40B4-BE49-F238E27FC236}">
                <a16:creationId xmlns:a16="http://schemas.microsoft.com/office/drawing/2014/main" id="{4F1ABFFC-CEE2-9C65-A600-2EB7C52818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89FAB-D41B-4CF5-9105-8975FCEFB9DA}" type="slidenum">
              <a:rPr kumimoji="0" lang="de-DE" sz="1200" b="0" i="0" u="none" strike="noStrike" kern="1200" cap="none" spc="0" normalizeH="0" baseline="0" noProof="0" smtClean="0">
                <a:ln>
                  <a:noFill/>
                </a:ln>
                <a:solidFill>
                  <a:srgbClr val="E4001E"/>
                </a:solidFill>
                <a:effectLst/>
                <a:uLnTx/>
                <a:uFillTx/>
                <a:latin typeface="Gotham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e-DE" sz="1200" b="0" i="0" u="none" strike="noStrike" kern="1200" cap="none" spc="0" normalizeH="0" baseline="0" noProof="0">
              <a:ln>
                <a:noFill/>
              </a:ln>
              <a:solidFill>
                <a:srgbClr val="E4001E"/>
              </a:solidFill>
              <a:effectLst/>
              <a:uLnTx/>
              <a:uFillTx/>
              <a:latin typeface="Gotham Medium"/>
              <a:ea typeface="+mn-ea"/>
              <a:cs typeface="+mn-cs"/>
            </a:endParaRPr>
          </a:p>
        </p:txBody>
      </p:sp>
      <p:sp>
        <p:nvSpPr>
          <p:cNvPr id="10" name="Textfeld 9">
            <a:extLst>
              <a:ext uri="{FF2B5EF4-FFF2-40B4-BE49-F238E27FC236}">
                <a16:creationId xmlns:a16="http://schemas.microsoft.com/office/drawing/2014/main" id="{732C47A5-4D3F-48D5-8161-EEC75113B4C3}"/>
              </a:ext>
            </a:extLst>
          </p:cNvPr>
          <p:cNvSpPr txBox="1"/>
          <p:nvPr/>
        </p:nvSpPr>
        <p:spPr>
          <a:xfrm>
            <a:off x="1264720" y="3342054"/>
            <a:ext cx="29479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a:ln>
                  <a:noFill/>
                </a:ln>
                <a:solidFill>
                  <a:srgbClr val="00B050"/>
                </a:solidFill>
                <a:effectLst/>
                <a:uLnTx/>
                <a:uFillTx/>
                <a:latin typeface="Gotham Medium"/>
                <a:ea typeface="+mn-ea"/>
                <a:cs typeface="+mn-cs"/>
              </a:rPr>
              <a:t>Audience</a:t>
            </a:r>
            <a:r>
              <a:rPr kumimoji="0" lang="de-DE" sz="1800" b="1" i="0" u="none" strike="noStrike" kern="1200" cap="none" spc="0" normalizeH="0" baseline="0" noProof="0" dirty="0">
                <a:ln>
                  <a:noFill/>
                </a:ln>
                <a:solidFill>
                  <a:srgbClr val="00B050"/>
                </a:solidFill>
                <a:effectLst/>
                <a:uLnTx/>
                <a:uFillTx/>
                <a:latin typeface="Gotham Medium"/>
                <a:ea typeface="+mn-ea"/>
                <a:cs typeface="+mn-cs"/>
              </a:rPr>
              <a:t> Response Systems</a:t>
            </a:r>
          </a:p>
        </p:txBody>
      </p:sp>
      <p:sp>
        <p:nvSpPr>
          <p:cNvPr id="12" name="Textfeld 11">
            <a:extLst>
              <a:ext uri="{FF2B5EF4-FFF2-40B4-BE49-F238E27FC236}">
                <a16:creationId xmlns:a16="http://schemas.microsoft.com/office/drawing/2014/main" id="{0E37236E-B8EA-4E03-BCFF-AF5254D56F70}"/>
              </a:ext>
            </a:extLst>
          </p:cNvPr>
          <p:cNvSpPr txBox="1"/>
          <p:nvPr/>
        </p:nvSpPr>
        <p:spPr>
          <a:xfrm rot="739535">
            <a:off x="5898106" y="1814730"/>
            <a:ext cx="22661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B050"/>
                </a:solidFill>
                <a:effectLst/>
                <a:uLnTx/>
                <a:uFillTx/>
                <a:latin typeface="Gotham Medium"/>
                <a:ea typeface="+mn-ea"/>
                <a:cs typeface="+mn-cs"/>
              </a:rPr>
              <a:t>E-Learning</a:t>
            </a:r>
          </a:p>
        </p:txBody>
      </p:sp>
      <p:sp>
        <p:nvSpPr>
          <p:cNvPr id="13" name="Textfeld 12">
            <a:extLst>
              <a:ext uri="{FF2B5EF4-FFF2-40B4-BE49-F238E27FC236}">
                <a16:creationId xmlns:a16="http://schemas.microsoft.com/office/drawing/2014/main" id="{4048DC1D-16E2-44C7-AEBB-595550CD2B3E}"/>
              </a:ext>
            </a:extLst>
          </p:cNvPr>
          <p:cNvSpPr txBox="1"/>
          <p:nvPr/>
        </p:nvSpPr>
        <p:spPr>
          <a:xfrm rot="21120831">
            <a:off x="2552294" y="1679207"/>
            <a:ext cx="22661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B050"/>
                </a:solidFill>
                <a:effectLst/>
                <a:uLnTx/>
                <a:uFillTx/>
                <a:latin typeface="Gotham Medium"/>
                <a:ea typeface="+mn-ea"/>
                <a:cs typeface="+mn-cs"/>
              </a:rPr>
              <a:t>Didaktisches</a:t>
            </a:r>
            <a:r>
              <a:rPr kumimoji="0" lang="de-DE" sz="1800" b="0" i="0" u="none" strike="noStrike" kern="1200" cap="none" spc="0" normalizeH="0" baseline="0" noProof="0" dirty="0">
                <a:ln>
                  <a:noFill/>
                </a:ln>
                <a:solidFill>
                  <a:srgbClr val="00B050"/>
                </a:solidFill>
                <a:effectLst/>
                <a:uLnTx/>
                <a:uFillTx/>
                <a:latin typeface="Gotham Medium"/>
                <a:ea typeface="+mn-ea"/>
                <a:cs typeface="+mn-cs"/>
              </a:rPr>
              <a:t> </a:t>
            </a:r>
            <a:r>
              <a:rPr kumimoji="0" lang="de-DE" sz="1800" b="1" i="0" u="none" strike="noStrike" kern="1200" cap="none" spc="0" normalizeH="0" baseline="0" noProof="0" dirty="0">
                <a:ln>
                  <a:noFill/>
                </a:ln>
                <a:solidFill>
                  <a:srgbClr val="00B050"/>
                </a:solidFill>
                <a:effectLst/>
                <a:uLnTx/>
                <a:uFillTx/>
                <a:latin typeface="Gotham Medium"/>
                <a:ea typeface="+mn-ea"/>
                <a:cs typeface="+mn-cs"/>
              </a:rPr>
              <a:t>Design</a:t>
            </a:r>
          </a:p>
        </p:txBody>
      </p:sp>
      <p:sp>
        <p:nvSpPr>
          <p:cNvPr id="14" name="Textfeld 13">
            <a:extLst>
              <a:ext uri="{FF2B5EF4-FFF2-40B4-BE49-F238E27FC236}">
                <a16:creationId xmlns:a16="http://schemas.microsoft.com/office/drawing/2014/main" id="{74A92F6E-9304-4CD8-8970-3979C61E0483}"/>
              </a:ext>
            </a:extLst>
          </p:cNvPr>
          <p:cNvSpPr txBox="1"/>
          <p:nvPr/>
        </p:nvSpPr>
        <p:spPr>
          <a:xfrm>
            <a:off x="7571236" y="3187356"/>
            <a:ext cx="22661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B050"/>
                </a:solidFill>
                <a:effectLst/>
                <a:uLnTx/>
                <a:uFillTx/>
                <a:latin typeface="Gotham Medium"/>
                <a:ea typeface="+mn-ea"/>
                <a:cs typeface="+mn-cs"/>
              </a:rPr>
              <a:t>Didaktik &amp; Mediendidaktik</a:t>
            </a:r>
          </a:p>
        </p:txBody>
      </p:sp>
      <p:sp>
        <p:nvSpPr>
          <p:cNvPr id="15" name="Textfeld 14">
            <a:extLst>
              <a:ext uri="{FF2B5EF4-FFF2-40B4-BE49-F238E27FC236}">
                <a16:creationId xmlns:a16="http://schemas.microsoft.com/office/drawing/2014/main" id="{7848A0A2-003A-4EC6-8BE9-9443FDC95306}"/>
              </a:ext>
            </a:extLst>
          </p:cNvPr>
          <p:cNvSpPr txBox="1"/>
          <p:nvPr/>
        </p:nvSpPr>
        <p:spPr>
          <a:xfrm rot="21035984">
            <a:off x="1839610" y="4933243"/>
            <a:ext cx="29889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B050"/>
                </a:solidFill>
                <a:effectLst/>
                <a:uLnTx/>
                <a:uFillTx/>
                <a:latin typeface="Gotham Medium"/>
                <a:ea typeface="+mn-ea"/>
                <a:cs typeface="+mn-cs"/>
              </a:rPr>
              <a:t>H5P – Interaktive Lerninhalte</a:t>
            </a:r>
          </a:p>
        </p:txBody>
      </p:sp>
      <p:sp>
        <p:nvSpPr>
          <p:cNvPr id="16" name="Textfeld 15">
            <a:extLst>
              <a:ext uri="{FF2B5EF4-FFF2-40B4-BE49-F238E27FC236}">
                <a16:creationId xmlns:a16="http://schemas.microsoft.com/office/drawing/2014/main" id="{BBEA1AFD-7F41-4F63-899B-FD00337CD924}"/>
              </a:ext>
            </a:extLst>
          </p:cNvPr>
          <p:cNvSpPr txBox="1"/>
          <p:nvPr/>
        </p:nvSpPr>
        <p:spPr>
          <a:xfrm rot="778641">
            <a:off x="7354832" y="5166314"/>
            <a:ext cx="22661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B050"/>
                </a:solidFill>
                <a:effectLst/>
                <a:uLnTx/>
                <a:uFillTx/>
                <a:latin typeface="Gotham Medium"/>
                <a:ea typeface="+mn-ea"/>
                <a:cs typeface="+mn-cs"/>
              </a:rPr>
              <a:t>Hybride Lehre</a:t>
            </a:r>
          </a:p>
        </p:txBody>
      </p:sp>
      <p:sp>
        <p:nvSpPr>
          <p:cNvPr id="20" name="Titel 5">
            <a:extLst>
              <a:ext uri="{FF2B5EF4-FFF2-40B4-BE49-F238E27FC236}">
                <a16:creationId xmlns:a16="http://schemas.microsoft.com/office/drawing/2014/main" id="{1A87FEBE-59F6-4F39-BBF8-C15DEFA0B934}"/>
              </a:ext>
            </a:extLst>
          </p:cNvPr>
          <p:cNvSpPr txBox="1">
            <a:spLocks/>
          </p:cNvSpPr>
          <p:nvPr/>
        </p:nvSpPr>
        <p:spPr>
          <a:xfrm>
            <a:off x="547315" y="237147"/>
            <a:ext cx="8582744"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0" kern="1200">
                <a:solidFill>
                  <a:srgbClr val="003D7D"/>
                </a:solidFill>
                <a:latin typeface="Gotham Medium" pitchFamily="50"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800" b="1" i="0" u="none" strike="noStrike" kern="1200" cap="none" spc="0" normalizeH="0" baseline="0" noProof="0" dirty="0">
                <a:ln>
                  <a:noFill/>
                </a:ln>
                <a:solidFill>
                  <a:schemeClr val="tx1"/>
                </a:solidFill>
                <a:effectLst/>
                <a:uLnTx/>
                <a:uFillTx/>
                <a:latin typeface="Gotham Medium" pitchFamily="50" charset="0"/>
                <a:ea typeface="+mj-ea"/>
                <a:cs typeface="+mj-cs"/>
              </a:rPr>
              <a:t>Hilfen &amp; Handreichungen: Didaktik &amp; Tools</a:t>
            </a:r>
          </a:p>
        </p:txBody>
      </p:sp>
      <p:sp>
        <p:nvSpPr>
          <p:cNvPr id="19" name="Textfeld 18">
            <a:extLst>
              <a:ext uri="{FF2B5EF4-FFF2-40B4-BE49-F238E27FC236}">
                <a16:creationId xmlns:a16="http://schemas.microsoft.com/office/drawing/2014/main" id="{B18408F9-D7FC-48B1-AA7C-3B6EBE1FB5BA}"/>
              </a:ext>
            </a:extLst>
          </p:cNvPr>
          <p:cNvSpPr txBox="1"/>
          <p:nvPr/>
        </p:nvSpPr>
        <p:spPr>
          <a:xfrm>
            <a:off x="1039655" y="1210155"/>
            <a:ext cx="27909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effectLst/>
                <a:uLnTx/>
                <a:uFillTx/>
                <a:latin typeface="Gotham"/>
                <a:ea typeface="+mn-ea"/>
                <a:cs typeface="+mn-cs"/>
              </a:rPr>
              <a:t>…u.a. auf </a:t>
            </a:r>
            <a:r>
              <a:rPr kumimoji="0" lang="de-DE" sz="1800" b="0" i="0" u="none" strike="noStrike" kern="1200" cap="none" spc="0" normalizeH="0" baseline="0" noProof="0" dirty="0" err="1">
                <a:ln>
                  <a:noFill/>
                </a:ln>
                <a:effectLst/>
                <a:uLnTx/>
                <a:uFillTx/>
                <a:latin typeface="Gotham"/>
                <a:ea typeface="+mn-ea"/>
                <a:cs typeface="+mn-cs"/>
              </a:rPr>
              <a:t>Moodle</a:t>
            </a:r>
            <a:r>
              <a:rPr kumimoji="0" lang="de-DE" sz="1800" b="0" i="0" u="none" strike="noStrike" kern="1200" cap="none" spc="0" normalizeH="0" baseline="0" noProof="0" dirty="0">
                <a:ln>
                  <a:noFill/>
                </a:ln>
                <a:effectLst/>
                <a:uLnTx/>
                <a:uFillTx/>
                <a:latin typeface="Gotham"/>
                <a:ea typeface="+mn-ea"/>
                <a:cs typeface="+mn-cs"/>
              </a:rPr>
              <a:t>:</a:t>
            </a:r>
          </a:p>
        </p:txBody>
      </p:sp>
      <p:pic>
        <p:nvPicPr>
          <p:cNvPr id="24" name="Grafik 23">
            <a:extLst>
              <a:ext uri="{FF2B5EF4-FFF2-40B4-BE49-F238E27FC236}">
                <a16:creationId xmlns:a16="http://schemas.microsoft.com/office/drawing/2014/main" id="{D619139A-C855-4B13-8B2B-B6C542DB73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1188" y="3794514"/>
            <a:ext cx="1311207" cy="9519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Grafik 25">
            <a:extLst>
              <a:ext uri="{FF2B5EF4-FFF2-40B4-BE49-F238E27FC236}">
                <a16:creationId xmlns:a16="http://schemas.microsoft.com/office/drawing/2014/main" id="{9BFC939C-B4B2-4DD3-BB85-D9229E950A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07407">
            <a:off x="3707496" y="2142503"/>
            <a:ext cx="1140040" cy="11762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6" name="Grafik 35">
            <a:extLst>
              <a:ext uri="{FF2B5EF4-FFF2-40B4-BE49-F238E27FC236}">
                <a16:creationId xmlns:a16="http://schemas.microsoft.com/office/drawing/2014/main" id="{A83199B6-AC28-403E-A2EB-923C6FF3EC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93387">
            <a:off x="2876780" y="5525176"/>
            <a:ext cx="1460970" cy="9197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8" name="Grafik 37">
            <a:extLst>
              <a:ext uri="{FF2B5EF4-FFF2-40B4-BE49-F238E27FC236}">
                <a16:creationId xmlns:a16="http://schemas.microsoft.com/office/drawing/2014/main" id="{4C7F7CB1-FF8E-4E6B-A775-1623E5E32A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99869">
            <a:off x="6194341" y="2164271"/>
            <a:ext cx="1182658" cy="11575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 name="Grafik 39">
            <a:extLst>
              <a:ext uri="{FF2B5EF4-FFF2-40B4-BE49-F238E27FC236}">
                <a16:creationId xmlns:a16="http://schemas.microsoft.com/office/drawing/2014/main" id="{F7442D30-9087-484B-9157-CB4A142B81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74647">
            <a:off x="7875722" y="3821905"/>
            <a:ext cx="1078224" cy="10624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2" name="Grafik 41">
            <a:extLst>
              <a:ext uri="{FF2B5EF4-FFF2-40B4-BE49-F238E27FC236}">
                <a16:creationId xmlns:a16="http://schemas.microsoft.com/office/drawing/2014/main" id="{A970BBDA-F10D-4B21-AA32-061FFB7810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19757">
            <a:off x="7289493" y="5406251"/>
            <a:ext cx="1351214" cy="9452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3" name="Textfeld 42">
            <a:extLst>
              <a:ext uri="{FF2B5EF4-FFF2-40B4-BE49-F238E27FC236}">
                <a16:creationId xmlns:a16="http://schemas.microsoft.com/office/drawing/2014/main" id="{6BCA81DC-4261-4890-BE42-830873A7D09F}"/>
              </a:ext>
            </a:extLst>
          </p:cNvPr>
          <p:cNvSpPr txBox="1"/>
          <p:nvPr/>
        </p:nvSpPr>
        <p:spPr>
          <a:xfrm>
            <a:off x="10471868" y="5688299"/>
            <a:ext cx="17810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otham"/>
                <a:ea typeface="+mn-ea"/>
                <a:cs typeface="+mn-cs"/>
                <a:hlinkClick r:id="rId9"/>
              </a:rPr>
              <a:t>Link &amp; Infos</a:t>
            </a:r>
            <a:endParaRPr kumimoji="0" lang="de-DE" sz="1800" b="0" i="0" u="none" strike="noStrike" kern="1200" cap="none" spc="0" normalizeH="0" baseline="0" noProof="0" dirty="0">
              <a:ln>
                <a:noFill/>
              </a:ln>
              <a:solidFill>
                <a:prstClr val="black"/>
              </a:solidFill>
              <a:effectLst/>
              <a:uLnTx/>
              <a:uFillTx/>
              <a:latin typeface="Gotha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otham"/>
                <a:ea typeface="+mn-ea"/>
                <a:cs typeface="+mn-cs"/>
              </a:rPr>
              <a:t>[12.02.2025]</a:t>
            </a:r>
          </a:p>
        </p:txBody>
      </p:sp>
    </p:spTree>
    <p:extLst>
      <p:ext uri="{BB962C8B-B14F-4D97-AF65-F5344CB8AC3E}">
        <p14:creationId xmlns:p14="http://schemas.microsoft.com/office/powerpoint/2010/main" val="320738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1ABBF0EB-B137-FCEB-2B12-19BC621295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89FAB-D41B-4CF5-9105-8975FCEFB9DA}" type="slidenum">
              <a:rPr kumimoji="0" lang="de-DE" sz="1200" b="0" i="0" u="none" strike="noStrike" kern="1200" cap="none" spc="0" normalizeH="0" baseline="0" noProof="0" smtClean="0">
                <a:ln>
                  <a:noFill/>
                </a:ln>
                <a:solidFill>
                  <a:prstClr val="white"/>
                </a:solidFill>
                <a:effectLst/>
                <a:uLnTx/>
                <a:uFillTx/>
                <a:latin typeface="Gotham Light"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e-DE" sz="1200" b="0" i="0" u="none" strike="noStrike" kern="1200" cap="none" spc="0" normalizeH="0" baseline="0" noProof="0">
              <a:ln>
                <a:noFill/>
              </a:ln>
              <a:solidFill>
                <a:prstClr val="white"/>
              </a:solidFill>
              <a:effectLst/>
              <a:uLnTx/>
              <a:uFillTx/>
              <a:latin typeface="Gotham Light" pitchFamily="50" charset="0"/>
              <a:ea typeface="+mn-ea"/>
              <a:cs typeface="+mn-cs"/>
            </a:endParaRPr>
          </a:p>
        </p:txBody>
      </p:sp>
      <p:sp>
        <p:nvSpPr>
          <p:cNvPr id="4" name="Titel 6">
            <a:extLst>
              <a:ext uri="{FF2B5EF4-FFF2-40B4-BE49-F238E27FC236}">
                <a16:creationId xmlns:a16="http://schemas.microsoft.com/office/drawing/2014/main" id="{A9A1274B-23FA-440A-83BD-F28FDE35C0DE}"/>
              </a:ext>
            </a:extLst>
          </p:cNvPr>
          <p:cNvSpPr>
            <a:spLocks noGrp="1"/>
          </p:cNvSpPr>
          <p:nvPr>
            <p:ph type="title"/>
          </p:nvPr>
        </p:nvSpPr>
        <p:spPr>
          <a:xfrm>
            <a:off x="609600" y="1563688"/>
            <a:ext cx="10972800" cy="3730625"/>
          </a:xfrm>
        </p:spPr>
        <p:txBody>
          <a:bodyPr/>
          <a:lstStyle/>
          <a:p>
            <a:r>
              <a:rPr lang="de-DE" dirty="0"/>
              <a:t>Fazit &amp; Empfehlungen</a:t>
            </a:r>
          </a:p>
        </p:txBody>
      </p:sp>
    </p:spTree>
    <p:extLst>
      <p:ext uri="{BB962C8B-B14F-4D97-AF65-F5344CB8AC3E}">
        <p14:creationId xmlns:p14="http://schemas.microsoft.com/office/powerpoint/2010/main" val="51576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062" y="191960"/>
            <a:ext cx="1891591" cy="891281"/>
          </a:xfrm>
          <a:prstGeom prst="rect">
            <a:avLst/>
          </a:prstGeom>
        </p:spPr>
      </p:pic>
      <p:sp>
        <p:nvSpPr>
          <p:cNvPr id="4" name="Untertitel 3"/>
          <p:cNvSpPr>
            <a:spLocks noGrp="1"/>
          </p:cNvSpPr>
          <p:nvPr>
            <p:ph type="subTitle" idx="1"/>
          </p:nvPr>
        </p:nvSpPr>
        <p:spPr>
          <a:xfrm>
            <a:off x="914400" y="1526650"/>
            <a:ext cx="9195570" cy="5132568"/>
          </a:xfrm>
        </p:spPr>
        <p:txBody>
          <a:bodyPr/>
          <a:lstStyle/>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p:txBody>
      </p:sp>
      <p:sp>
        <p:nvSpPr>
          <p:cNvPr id="6" name="Titel 1">
            <a:extLst>
              <a:ext uri="{FF2B5EF4-FFF2-40B4-BE49-F238E27FC236}">
                <a16:creationId xmlns:a16="http://schemas.microsoft.com/office/drawing/2014/main" id="{28A073EB-55F2-47AA-9A48-7BBB6648458B}"/>
              </a:ext>
            </a:extLst>
          </p:cNvPr>
          <p:cNvSpPr txBox="1">
            <a:spLocks/>
          </p:cNvSpPr>
          <p:nvPr/>
        </p:nvSpPr>
        <p:spPr>
          <a:xfrm>
            <a:off x="-375700" y="410959"/>
            <a:ext cx="9088341" cy="7338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z="3200" b="1" dirty="0">
                <a:latin typeface="Gotham Medium" pitchFamily="50" charset="0"/>
              </a:rPr>
              <a:t>Fazit &amp; Empfehlungen</a:t>
            </a:r>
          </a:p>
        </p:txBody>
      </p:sp>
      <p:sp>
        <p:nvSpPr>
          <p:cNvPr id="2" name="Textfeld 1"/>
          <p:cNvSpPr txBox="1"/>
          <p:nvPr/>
        </p:nvSpPr>
        <p:spPr>
          <a:xfrm>
            <a:off x="914400" y="1804946"/>
            <a:ext cx="10745253" cy="3139321"/>
          </a:xfrm>
          <a:prstGeom prst="rect">
            <a:avLst/>
          </a:prstGeom>
          <a:noFill/>
        </p:spPr>
        <p:txBody>
          <a:bodyPr wrap="square" rtlCol="0">
            <a:spAutoFit/>
          </a:bodyPr>
          <a:lstStyle/>
          <a:p>
            <a:r>
              <a:rPr lang="de-DE" dirty="0">
                <a:latin typeface="Times New Roman" panose="02020603050405020304" pitchFamily="18" charset="0"/>
                <a:cs typeface="Times New Roman" panose="02020603050405020304" pitchFamily="18" charset="0"/>
              </a:rPr>
              <a:t>Unabhängig der gewählten Aufbereitung von Lerninhalten:</a:t>
            </a:r>
          </a:p>
          <a:p>
            <a:endParaRPr lang="de-DE"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de-DE" dirty="0">
                <a:latin typeface="Times New Roman" panose="02020603050405020304" pitchFamily="18" charset="0"/>
                <a:cs typeface="Times New Roman" panose="02020603050405020304" pitchFamily="18" charset="0"/>
              </a:rPr>
              <a:t>„Lernkanäle“ / Sinne unterschiedlich stimulieren (</a:t>
            </a:r>
            <a:r>
              <a:rPr lang="de-DE" dirty="0">
                <a:latin typeface="Times New Roman" panose="02020603050405020304" pitchFamily="18" charset="0"/>
                <a:cs typeface="Times New Roman" panose="02020603050405020304" pitchFamily="18" charset="0"/>
                <a:sym typeface="Wingdings" panose="05000000000000000000" pitchFamily="2" charset="2"/>
              </a:rPr>
              <a:t> </a:t>
            </a:r>
            <a:r>
              <a:rPr lang="de-DE" dirty="0">
                <a:latin typeface="Times New Roman" panose="02020603050405020304" pitchFamily="18" charset="0"/>
                <a:cs typeface="Times New Roman" panose="02020603050405020304" pitchFamily="18" charset="0"/>
              </a:rPr>
              <a:t>15min Empfehlung / Multimodalität)</a:t>
            </a:r>
          </a:p>
          <a:p>
            <a:pPr marL="285750" indent="-285750">
              <a:buFont typeface="Arial" panose="020B0604020202020204" pitchFamily="34" charset="0"/>
              <a:buChar char="•"/>
            </a:pPr>
            <a:r>
              <a:rPr lang="de-DE" dirty="0" err="1">
                <a:latin typeface="Times New Roman" panose="02020603050405020304" pitchFamily="18" charset="0"/>
                <a:cs typeface="Times New Roman" panose="02020603050405020304" pitchFamily="18" charset="0"/>
              </a:rPr>
              <a:t>Multicodale</a:t>
            </a:r>
            <a:r>
              <a:rPr lang="de-DE" dirty="0">
                <a:latin typeface="Times New Roman" panose="02020603050405020304" pitchFamily="18" charset="0"/>
                <a:cs typeface="Times New Roman" panose="02020603050405020304" pitchFamily="18" charset="0"/>
              </a:rPr>
              <a:t> Vermittlung (z.B. Video, Bilder, Audio, Analogien &amp; Metaphern)</a:t>
            </a:r>
          </a:p>
          <a:p>
            <a:pPr marL="285750" indent="-285750">
              <a:buFont typeface="Arial" panose="020B0604020202020204" pitchFamily="34" charset="0"/>
              <a:buChar char="•"/>
            </a:pPr>
            <a:r>
              <a:rPr lang="de-DE" dirty="0">
                <a:latin typeface="Times New Roman" panose="02020603050405020304" pitchFamily="18" charset="0"/>
                <a:cs typeface="Times New Roman" panose="02020603050405020304" pitchFamily="18" charset="0"/>
              </a:rPr>
              <a:t>Neues mit Bekanntem verknüpfen (Schemata im Gehirn, Motivation &amp; Relevanz)</a:t>
            </a:r>
          </a:p>
          <a:p>
            <a:pPr marL="285750" indent="-285750">
              <a:buFont typeface="Arial" panose="020B0604020202020204" pitchFamily="34" charset="0"/>
              <a:buChar char="•"/>
            </a:pPr>
            <a:endParaRPr lang="de-DE"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de-DE" dirty="0">
                <a:latin typeface="Times New Roman" panose="02020603050405020304" pitchFamily="18" charset="0"/>
                <a:cs typeface="Times New Roman" panose="02020603050405020304" pitchFamily="18" charset="0"/>
              </a:rPr>
              <a:t>Grundlagenwissen / Tests / Aufgaben auch asynchron zur Verfügung stellen</a:t>
            </a:r>
          </a:p>
          <a:p>
            <a:pPr marL="285750" indent="-285750">
              <a:buFont typeface="Arial" panose="020B0604020202020204" pitchFamily="34" charset="0"/>
              <a:buChar char="•"/>
            </a:pPr>
            <a:r>
              <a:rPr lang="de-DE" dirty="0">
                <a:latin typeface="Times New Roman" panose="02020603050405020304" pitchFamily="18" charset="0"/>
                <a:cs typeface="Times New Roman" panose="02020603050405020304" pitchFamily="18" charset="0"/>
              </a:rPr>
              <a:t>Problemorientierte Ansätze </a:t>
            </a:r>
            <a:r>
              <a:rPr lang="de-DE" dirty="0">
                <a:latin typeface="Times New Roman" panose="02020603050405020304" pitchFamily="18" charset="0"/>
                <a:cs typeface="Times New Roman" panose="02020603050405020304" pitchFamily="18" charset="0"/>
                <a:sym typeface="Wingdings" panose="05000000000000000000" pitchFamily="2" charset="2"/>
              </a:rPr>
              <a:t></a:t>
            </a:r>
            <a:r>
              <a:rPr lang="de-DE" dirty="0">
                <a:latin typeface="Times New Roman" panose="02020603050405020304" pitchFamily="18" charset="0"/>
                <a:cs typeface="Times New Roman" panose="02020603050405020304" pitchFamily="18" charset="0"/>
              </a:rPr>
              <a:t> Kompetenzentwicklung &amp; Herausforderungen</a:t>
            </a:r>
          </a:p>
          <a:p>
            <a:pPr marL="285750" indent="-285750">
              <a:buFont typeface="Arial" panose="020B0604020202020204" pitchFamily="34" charset="0"/>
              <a:buChar char="•"/>
            </a:pPr>
            <a:r>
              <a:rPr lang="de-DE" dirty="0">
                <a:latin typeface="Times New Roman" panose="02020603050405020304" pitchFamily="18" charset="0"/>
                <a:cs typeface="Times New Roman" panose="02020603050405020304" pitchFamily="18" charset="0"/>
              </a:rPr>
              <a:t>Kollaborative Ansätze </a:t>
            </a:r>
            <a:r>
              <a:rPr lang="de-DE" dirty="0">
                <a:latin typeface="Times New Roman" panose="02020603050405020304" pitchFamily="18" charset="0"/>
                <a:cs typeface="Times New Roman" panose="02020603050405020304" pitchFamily="18" charset="0"/>
                <a:sym typeface="Wingdings" panose="05000000000000000000" pitchFamily="2" charset="2"/>
              </a:rPr>
              <a:t> Agilität, Teamfähigkeit, Verantwortung etc.</a:t>
            </a:r>
            <a:endParaRPr lang="de-DE"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de-DE"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de-DE" dirty="0">
                <a:latin typeface="Times New Roman" panose="02020603050405020304" pitchFamily="18" charset="0"/>
                <a:cs typeface="Times New Roman" panose="02020603050405020304" pitchFamily="18" charset="0"/>
              </a:rPr>
              <a:t>Erstellte Inhalte teilen? </a:t>
            </a:r>
            <a:r>
              <a:rPr lang="de-DE" dirty="0">
                <a:latin typeface="Times New Roman" panose="02020603050405020304" pitchFamily="18" charset="0"/>
                <a:cs typeface="Times New Roman" panose="02020603050405020304" pitchFamily="18" charset="0"/>
                <a:hlinkClick r:id="rId3"/>
              </a:rPr>
              <a:t>CC-Lizenz</a:t>
            </a:r>
            <a:r>
              <a:rPr lang="de-DE" dirty="0">
                <a:latin typeface="Times New Roman" panose="02020603050405020304" pitchFamily="18" charset="0"/>
                <a:cs typeface="Times New Roman" panose="02020603050405020304" pitchFamily="18" charset="0"/>
              </a:rPr>
              <a:t>? OER? </a:t>
            </a:r>
          </a:p>
        </p:txBody>
      </p:sp>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1936" y="2550440"/>
            <a:ext cx="1565752" cy="31142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8378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A073EB-55F2-47AA-9A48-7BBB6648458B}"/>
              </a:ext>
            </a:extLst>
          </p:cNvPr>
          <p:cNvSpPr>
            <a:spLocks noGrp="1"/>
          </p:cNvSpPr>
          <p:nvPr>
            <p:ph type="ctrTitle"/>
          </p:nvPr>
        </p:nvSpPr>
        <p:spPr>
          <a:xfrm>
            <a:off x="-796667" y="239391"/>
            <a:ext cx="5323815" cy="733876"/>
          </a:xfrm>
        </p:spPr>
        <p:txBody>
          <a:bodyPr>
            <a:normAutofit fontScale="90000"/>
          </a:bodyPr>
          <a:lstStyle/>
          <a:p>
            <a:r>
              <a:rPr lang="de-DE" sz="4800" dirty="0">
                <a:latin typeface="Gotham Medium" pitchFamily="50" charset="0"/>
              </a:rPr>
              <a:t>Literatur</a:t>
            </a:r>
          </a:p>
        </p:txBody>
      </p:sp>
      <p:sp>
        <p:nvSpPr>
          <p:cNvPr id="3" name="Untertitel 2">
            <a:extLst>
              <a:ext uri="{FF2B5EF4-FFF2-40B4-BE49-F238E27FC236}">
                <a16:creationId xmlns:a16="http://schemas.microsoft.com/office/drawing/2014/main" id="{D9EAC23F-AC0E-46EB-9CE9-40A09D22D176}"/>
              </a:ext>
            </a:extLst>
          </p:cNvPr>
          <p:cNvSpPr>
            <a:spLocks noGrp="1"/>
          </p:cNvSpPr>
          <p:nvPr>
            <p:ph type="subTitle" idx="1"/>
          </p:nvPr>
        </p:nvSpPr>
        <p:spPr>
          <a:xfrm>
            <a:off x="533726" y="1251904"/>
            <a:ext cx="11404491" cy="5439622"/>
          </a:xfrm>
        </p:spPr>
        <p:txBody>
          <a:bodyPr>
            <a:normAutofit fontScale="92500" lnSpcReduction="20000"/>
          </a:bodyPr>
          <a:lstStyle/>
          <a:p>
            <a:pPr algn="l"/>
            <a:endParaRPr lang="de-DE" sz="1100" dirty="0">
              <a:latin typeface="Times New Roman" panose="02020603050405020304" pitchFamily="18" charset="0"/>
              <a:cs typeface="Times New Roman" panose="02020603050405020304" pitchFamily="18" charset="0"/>
            </a:endParaRPr>
          </a:p>
          <a:p>
            <a:pPr algn="l"/>
            <a:r>
              <a:rPr lang="en-US" sz="1100" dirty="0" err="1">
                <a:latin typeface="Times New Roman" panose="02020603050405020304" pitchFamily="18" charset="0"/>
                <a:cs typeface="Times New Roman" panose="02020603050405020304" pitchFamily="18" charset="0"/>
              </a:rPr>
              <a:t>Dargue</a:t>
            </a:r>
            <a:r>
              <a:rPr lang="en-US" sz="1100" dirty="0">
                <a:latin typeface="Times New Roman" panose="02020603050405020304" pitchFamily="18" charset="0"/>
                <a:cs typeface="Times New Roman" panose="02020603050405020304" pitchFamily="18" charset="0"/>
              </a:rPr>
              <a:t>, N., </a:t>
            </a:r>
            <a:r>
              <a:rPr lang="en-US" sz="1100" dirty="0" err="1">
                <a:latin typeface="Times New Roman" panose="02020603050405020304" pitchFamily="18" charset="0"/>
                <a:cs typeface="Times New Roman" panose="02020603050405020304" pitchFamily="18" charset="0"/>
              </a:rPr>
              <a:t>Sweller</a:t>
            </a:r>
            <a:r>
              <a:rPr lang="en-US" sz="1100" dirty="0">
                <a:latin typeface="Times New Roman" panose="02020603050405020304" pitchFamily="18" charset="0"/>
                <a:cs typeface="Times New Roman" panose="02020603050405020304" pitchFamily="18" charset="0"/>
              </a:rPr>
              <a:t>, N., &amp; Jones, M. P. (2019): When our hands help us understand: A meta-analysis into the effects of gesture on comprehension. Psychological Bulletin, 145(8), 765–784. https://doi.org/10.1037/bul0000202 [12.11.2021] </a:t>
            </a:r>
            <a:endParaRPr lang="de-DE" sz="1100" dirty="0">
              <a:latin typeface="Times New Roman" panose="02020603050405020304" pitchFamily="18" charset="0"/>
              <a:cs typeface="Times New Roman" panose="02020603050405020304" pitchFamily="18" charset="0"/>
            </a:endParaRPr>
          </a:p>
          <a:p>
            <a:pPr algn="l"/>
            <a:r>
              <a:rPr lang="de-DE" sz="1100" dirty="0">
                <a:latin typeface="Times New Roman" panose="02020603050405020304" pitchFamily="18" charset="0"/>
                <a:cs typeface="Times New Roman" panose="02020603050405020304" pitchFamily="18" charset="0"/>
              </a:rPr>
              <a:t>Dauser, D., Amberg, M., &amp; Schley, T. (2023): </a:t>
            </a:r>
            <a:r>
              <a:rPr lang="de-DE" sz="1100" i="1" dirty="0">
                <a:latin typeface="Times New Roman" panose="02020603050405020304" pitchFamily="18" charset="0"/>
                <a:cs typeface="Times New Roman" panose="02020603050405020304" pitchFamily="18" charset="0"/>
              </a:rPr>
              <a:t>Lernprozessbegleitung in der Grundbildung digital gestalten</a:t>
            </a:r>
            <a:r>
              <a:rPr lang="de-DE" sz="1100" dirty="0">
                <a:latin typeface="Times New Roman" panose="02020603050405020304" pitchFamily="18" charset="0"/>
                <a:cs typeface="Times New Roman" panose="02020603050405020304" pitchFamily="18" charset="0"/>
              </a:rPr>
              <a:t>. </a:t>
            </a:r>
            <a:r>
              <a:rPr lang="de-DE" sz="1100" i="1" dirty="0">
                <a:latin typeface="Times New Roman" panose="02020603050405020304" pitchFamily="18" charset="0"/>
                <a:cs typeface="Times New Roman" panose="02020603050405020304" pitchFamily="18" charset="0"/>
              </a:rPr>
              <a:t>Der </a:t>
            </a:r>
            <a:r>
              <a:rPr lang="de-DE" sz="1100" i="1" dirty="0" err="1">
                <a:latin typeface="Times New Roman" panose="02020603050405020304" pitchFamily="18" charset="0"/>
                <a:cs typeface="Times New Roman" panose="02020603050405020304" pitchFamily="18" charset="0"/>
              </a:rPr>
              <a:t>DIGIalpha</a:t>
            </a:r>
            <a:r>
              <a:rPr lang="de-DE" sz="1100" i="1" dirty="0">
                <a:latin typeface="Times New Roman" panose="02020603050405020304" pitchFamily="18" charset="0"/>
                <a:cs typeface="Times New Roman" panose="02020603050405020304" pitchFamily="18" charset="0"/>
              </a:rPr>
              <a:t>-Ansatz zur integrierten Förderung von „</a:t>
            </a:r>
            <a:r>
              <a:rPr lang="de-DE" sz="1100" i="1" dirty="0" err="1">
                <a:latin typeface="Times New Roman" panose="02020603050405020304" pitchFamily="18" charset="0"/>
                <a:cs typeface="Times New Roman" panose="02020603050405020304" pitchFamily="18" charset="0"/>
              </a:rPr>
              <a:t>literacy</a:t>
            </a:r>
            <a:r>
              <a:rPr lang="de-DE" sz="1100" i="1" dirty="0">
                <a:latin typeface="Times New Roman" panose="02020603050405020304" pitchFamily="18" charset="0"/>
                <a:cs typeface="Times New Roman" panose="02020603050405020304" pitchFamily="18" charset="0"/>
              </a:rPr>
              <a:t>“ und „digital </a:t>
            </a:r>
            <a:r>
              <a:rPr lang="de-DE" sz="1100" i="1" dirty="0" err="1">
                <a:latin typeface="Times New Roman" panose="02020603050405020304" pitchFamily="18" charset="0"/>
                <a:cs typeface="Times New Roman" panose="02020603050405020304" pitchFamily="18" charset="0"/>
              </a:rPr>
              <a:t>literacy</a:t>
            </a:r>
            <a:r>
              <a:rPr lang="de-DE" sz="1100" i="1" dirty="0">
                <a:latin typeface="Times New Roman" panose="02020603050405020304" pitchFamily="18" charset="0"/>
                <a:cs typeface="Times New Roman" panose="02020603050405020304" pitchFamily="18" charset="0"/>
              </a:rPr>
              <a:t>“. </a:t>
            </a:r>
            <a:r>
              <a:rPr lang="de-DE" sz="1100" dirty="0">
                <a:latin typeface="Times New Roman" panose="02020603050405020304" pitchFamily="18" charset="0"/>
                <a:cs typeface="Times New Roman" panose="02020603050405020304" pitchFamily="18" charset="0"/>
              </a:rPr>
              <a:t>f-</a:t>
            </a:r>
            <a:r>
              <a:rPr lang="de-DE" sz="1100" dirty="0" err="1">
                <a:latin typeface="Times New Roman" panose="02020603050405020304" pitchFamily="18" charset="0"/>
                <a:cs typeface="Times New Roman" panose="02020603050405020304" pitchFamily="18" charset="0"/>
              </a:rPr>
              <a:t>bb</a:t>
            </a:r>
            <a:r>
              <a:rPr lang="de-DE" sz="1100" dirty="0">
                <a:latin typeface="Times New Roman" panose="02020603050405020304" pitchFamily="18" charset="0"/>
                <a:cs typeface="Times New Roman" panose="02020603050405020304" pitchFamily="18" charset="0"/>
              </a:rPr>
              <a:t>-online 01/23. Online im Internet unter: </a:t>
            </a:r>
            <a:r>
              <a:rPr lang="de-DE" sz="1100" dirty="0">
                <a:latin typeface="Times New Roman" panose="02020603050405020304" pitchFamily="18" charset="0"/>
                <a:cs typeface="Times New Roman" panose="02020603050405020304" pitchFamily="18" charset="0"/>
                <a:hlinkClick r:id="rId2"/>
              </a:rPr>
              <a:t>https://www.f-bb.de/fileadmin/user_upload/230330_f-bb-online_LPB_digital_Grundbildung.pdf</a:t>
            </a:r>
            <a:r>
              <a:rPr lang="de-DE" sz="1100" dirty="0">
                <a:latin typeface="Times New Roman" panose="02020603050405020304" pitchFamily="18" charset="0"/>
                <a:cs typeface="Times New Roman" panose="02020603050405020304" pitchFamily="18" charset="0"/>
              </a:rPr>
              <a:t> [25.04.2023]</a:t>
            </a:r>
          </a:p>
          <a:p>
            <a:pPr algn="l"/>
            <a:r>
              <a:rPr lang="de-DE" sz="1100" dirty="0">
                <a:latin typeface="Times New Roman" panose="02020603050405020304" pitchFamily="18" charset="0"/>
                <a:cs typeface="Times New Roman" panose="02020603050405020304" pitchFamily="18" charset="0"/>
              </a:rPr>
              <a:t>Kim, J., Guo, P. J., Seaton, D. T., </a:t>
            </a:r>
            <a:r>
              <a:rPr lang="de-DE" sz="1100" dirty="0" err="1">
                <a:latin typeface="Times New Roman" panose="02020603050405020304" pitchFamily="18" charset="0"/>
                <a:cs typeface="Times New Roman" panose="02020603050405020304" pitchFamily="18" charset="0"/>
              </a:rPr>
              <a:t>Mitros</a:t>
            </a:r>
            <a:r>
              <a:rPr lang="de-DE" sz="1100" dirty="0">
                <a:latin typeface="Times New Roman" panose="02020603050405020304" pitchFamily="18" charset="0"/>
                <a:cs typeface="Times New Roman" panose="02020603050405020304" pitchFamily="18" charset="0"/>
              </a:rPr>
              <a:t>, P., </a:t>
            </a:r>
            <a:r>
              <a:rPr lang="de-DE" sz="1100" dirty="0" err="1">
                <a:latin typeface="Times New Roman" panose="02020603050405020304" pitchFamily="18" charset="0"/>
                <a:cs typeface="Times New Roman" panose="02020603050405020304" pitchFamily="18" charset="0"/>
              </a:rPr>
              <a:t>Gajos</a:t>
            </a:r>
            <a:r>
              <a:rPr lang="de-DE" sz="1100" dirty="0">
                <a:latin typeface="Times New Roman" panose="02020603050405020304" pitchFamily="18" charset="0"/>
                <a:cs typeface="Times New Roman" panose="02020603050405020304" pitchFamily="18" charset="0"/>
              </a:rPr>
              <a:t>, K. Z., &amp; Miller, R. C. (2014): Understanding in-video </a:t>
            </a:r>
            <a:r>
              <a:rPr lang="de-DE" sz="1100" dirty="0" err="1">
                <a:latin typeface="Times New Roman" panose="02020603050405020304" pitchFamily="18" charset="0"/>
                <a:cs typeface="Times New Roman" panose="02020603050405020304" pitchFamily="18" charset="0"/>
              </a:rPr>
              <a:t>dropouts</a:t>
            </a:r>
            <a:r>
              <a:rPr lang="de-DE" sz="1100" dirty="0">
                <a:latin typeface="Times New Roman" panose="02020603050405020304" pitchFamily="18" charset="0"/>
                <a:cs typeface="Times New Roman" panose="02020603050405020304" pitchFamily="18" charset="0"/>
              </a:rPr>
              <a:t> and  </a:t>
            </a:r>
            <a:r>
              <a:rPr lang="de-DE" sz="1100" dirty="0" err="1">
                <a:latin typeface="Times New Roman" panose="02020603050405020304" pitchFamily="18" charset="0"/>
                <a:cs typeface="Times New Roman" panose="02020603050405020304" pitchFamily="18" charset="0"/>
              </a:rPr>
              <a:t>interaction</a:t>
            </a:r>
            <a:r>
              <a:rPr lang="de-DE" sz="1100" dirty="0">
                <a:latin typeface="Times New Roman" panose="02020603050405020304" pitchFamily="18" charset="0"/>
                <a:cs typeface="Times New Roman" panose="02020603050405020304" pitchFamily="18" charset="0"/>
              </a:rPr>
              <a:t> </a:t>
            </a:r>
            <a:r>
              <a:rPr lang="de-DE" sz="1100" dirty="0" err="1">
                <a:latin typeface="Times New Roman" panose="02020603050405020304" pitchFamily="18" charset="0"/>
                <a:cs typeface="Times New Roman" panose="02020603050405020304" pitchFamily="18" charset="0"/>
              </a:rPr>
              <a:t>peaks</a:t>
            </a:r>
            <a:r>
              <a:rPr lang="de-DE" sz="1100" dirty="0">
                <a:latin typeface="Times New Roman" panose="02020603050405020304" pitchFamily="18" charset="0"/>
                <a:cs typeface="Times New Roman" panose="02020603050405020304" pitchFamily="18" charset="0"/>
              </a:rPr>
              <a:t> </a:t>
            </a:r>
            <a:r>
              <a:rPr lang="de-DE" sz="1100" dirty="0" err="1">
                <a:latin typeface="Times New Roman" panose="02020603050405020304" pitchFamily="18" charset="0"/>
                <a:cs typeface="Times New Roman" panose="02020603050405020304" pitchFamily="18" charset="0"/>
              </a:rPr>
              <a:t>inonline</a:t>
            </a:r>
            <a:r>
              <a:rPr lang="de-DE" sz="1100" dirty="0">
                <a:latin typeface="Times New Roman" panose="02020603050405020304" pitchFamily="18" charset="0"/>
                <a:cs typeface="Times New Roman" panose="02020603050405020304" pitchFamily="18" charset="0"/>
              </a:rPr>
              <a:t> </a:t>
            </a:r>
            <a:r>
              <a:rPr lang="de-DE" sz="1100" dirty="0" err="1">
                <a:latin typeface="Times New Roman" panose="02020603050405020304" pitchFamily="18" charset="0"/>
                <a:cs typeface="Times New Roman" panose="02020603050405020304" pitchFamily="18" charset="0"/>
              </a:rPr>
              <a:t>lecture</a:t>
            </a:r>
            <a:r>
              <a:rPr lang="de-DE" sz="1100" dirty="0">
                <a:latin typeface="Times New Roman" panose="02020603050405020304" pitchFamily="18" charset="0"/>
                <a:cs typeface="Times New Roman" panose="02020603050405020304" pitchFamily="18" charset="0"/>
              </a:rPr>
              <a:t> </a:t>
            </a:r>
            <a:r>
              <a:rPr lang="de-DE" sz="1100" dirty="0" err="1">
                <a:latin typeface="Times New Roman" panose="02020603050405020304" pitchFamily="18" charset="0"/>
                <a:cs typeface="Times New Roman" panose="02020603050405020304" pitchFamily="18" charset="0"/>
              </a:rPr>
              <a:t>videos</a:t>
            </a:r>
            <a:r>
              <a:rPr lang="de-DE" sz="1100" dirty="0">
                <a:latin typeface="Times New Roman" panose="02020603050405020304" pitchFamily="18" charset="0"/>
                <a:cs typeface="Times New Roman" panose="02020603050405020304" pitchFamily="18" charset="0"/>
              </a:rPr>
              <a:t>. 31–40. URL: https://doi.org/10.1145/2556325.2566237 [12.11.2021] </a:t>
            </a:r>
          </a:p>
          <a:p>
            <a:pPr algn="l"/>
            <a:r>
              <a:rPr lang="de-DE" sz="1100" dirty="0" err="1">
                <a:latin typeface="Times New Roman" panose="02020603050405020304" pitchFamily="18" charset="0"/>
                <a:cs typeface="Times New Roman" panose="02020603050405020304" pitchFamily="18" charset="0"/>
              </a:rPr>
              <a:t>Kizilcec</a:t>
            </a:r>
            <a:r>
              <a:rPr lang="de-DE" sz="1100" dirty="0">
                <a:latin typeface="Times New Roman" panose="02020603050405020304" pitchFamily="18" charset="0"/>
                <a:cs typeface="Times New Roman" panose="02020603050405020304" pitchFamily="18" charset="0"/>
              </a:rPr>
              <a:t>, R. F., Papadopoulos, K., &amp; </a:t>
            </a:r>
            <a:r>
              <a:rPr lang="de-DE" sz="1100" dirty="0" err="1">
                <a:latin typeface="Times New Roman" panose="02020603050405020304" pitchFamily="18" charset="0"/>
                <a:cs typeface="Times New Roman" panose="02020603050405020304" pitchFamily="18" charset="0"/>
              </a:rPr>
              <a:t>Sritanyaratana</a:t>
            </a:r>
            <a:r>
              <a:rPr lang="de-DE" sz="1100" dirty="0">
                <a:latin typeface="Times New Roman" panose="02020603050405020304" pitchFamily="18" charset="0"/>
                <a:cs typeface="Times New Roman" panose="02020603050405020304" pitchFamily="18" charset="0"/>
              </a:rPr>
              <a:t>, L. (2014): </a:t>
            </a:r>
            <a:r>
              <a:rPr lang="de-DE" sz="1100" dirty="0" err="1">
                <a:latin typeface="Times New Roman" panose="02020603050405020304" pitchFamily="18" charset="0"/>
                <a:cs typeface="Times New Roman" panose="02020603050405020304" pitchFamily="18" charset="0"/>
              </a:rPr>
              <a:t>Showing</a:t>
            </a:r>
            <a:r>
              <a:rPr lang="de-DE" sz="1100" dirty="0">
                <a:latin typeface="Times New Roman" panose="02020603050405020304" pitchFamily="18" charset="0"/>
                <a:cs typeface="Times New Roman" panose="02020603050405020304" pitchFamily="18" charset="0"/>
              </a:rPr>
              <a:t> </a:t>
            </a:r>
            <a:r>
              <a:rPr lang="de-DE" sz="1100" dirty="0" err="1">
                <a:latin typeface="Times New Roman" panose="02020603050405020304" pitchFamily="18" charset="0"/>
                <a:cs typeface="Times New Roman" panose="02020603050405020304" pitchFamily="18" charset="0"/>
              </a:rPr>
              <a:t>face</a:t>
            </a:r>
            <a:r>
              <a:rPr lang="de-DE" sz="1100" dirty="0">
                <a:latin typeface="Times New Roman" panose="02020603050405020304" pitchFamily="18" charset="0"/>
                <a:cs typeface="Times New Roman" panose="02020603050405020304" pitchFamily="18" charset="0"/>
              </a:rPr>
              <a:t> in </a:t>
            </a:r>
            <a:r>
              <a:rPr lang="de-DE" sz="1100" dirty="0" err="1">
                <a:latin typeface="Times New Roman" panose="02020603050405020304" pitchFamily="18" charset="0"/>
                <a:cs typeface="Times New Roman" panose="02020603050405020304" pitchFamily="18" charset="0"/>
              </a:rPr>
              <a:t>video</a:t>
            </a:r>
            <a:r>
              <a:rPr lang="de-DE" sz="1100" dirty="0">
                <a:latin typeface="Times New Roman" panose="02020603050405020304" pitchFamily="18" charset="0"/>
                <a:cs typeface="Times New Roman" panose="02020603050405020304" pitchFamily="18" charset="0"/>
              </a:rPr>
              <a:t> </a:t>
            </a:r>
            <a:r>
              <a:rPr lang="de-DE" sz="1100" dirty="0" err="1">
                <a:latin typeface="Times New Roman" panose="02020603050405020304" pitchFamily="18" charset="0"/>
                <a:cs typeface="Times New Roman" panose="02020603050405020304" pitchFamily="18" charset="0"/>
              </a:rPr>
              <a:t>instruction</a:t>
            </a:r>
            <a:r>
              <a:rPr lang="de-DE" sz="1100" dirty="0">
                <a:latin typeface="Times New Roman" panose="02020603050405020304" pitchFamily="18" charset="0"/>
                <a:cs typeface="Times New Roman" panose="02020603050405020304" pitchFamily="18" charset="0"/>
              </a:rPr>
              <a:t>: </a:t>
            </a:r>
            <a:r>
              <a:rPr lang="de-DE" sz="1100" dirty="0" err="1">
                <a:latin typeface="Times New Roman" panose="02020603050405020304" pitchFamily="18" charset="0"/>
                <a:cs typeface="Times New Roman" panose="02020603050405020304" pitchFamily="18" charset="0"/>
              </a:rPr>
              <a:t>Effects</a:t>
            </a:r>
            <a:r>
              <a:rPr lang="de-DE" sz="1100" dirty="0">
                <a:latin typeface="Times New Roman" panose="02020603050405020304" pitchFamily="18" charset="0"/>
                <a:cs typeface="Times New Roman" panose="02020603050405020304" pitchFamily="18" charset="0"/>
              </a:rPr>
              <a:t> on </a:t>
            </a:r>
            <a:r>
              <a:rPr lang="de-DE" sz="1100" dirty="0" err="1">
                <a:latin typeface="Times New Roman" panose="02020603050405020304" pitchFamily="18" charset="0"/>
                <a:cs typeface="Times New Roman" panose="02020603050405020304" pitchFamily="18" charset="0"/>
              </a:rPr>
              <a:t>information</a:t>
            </a:r>
            <a:r>
              <a:rPr lang="de-DE" sz="1100" dirty="0">
                <a:latin typeface="Times New Roman" panose="02020603050405020304" pitchFamily="18" charset="0"/>
                <a:cs typeface="Times New Roman" panose="02020603050405020304" pitchFamily="18" charset="0"/>
              </a:rPr>
              <a:t> </a:t>
            </a:r>
            <a:r>
              <a:rPr lang="de-DE" sz="1100" dirty="0" err="1">
                <a:latin typeface="Times New Roman" panose="02020603050405020304" pitchFamily="18" charset="0"/>
                <a:cs typeface="Times New Roman" panose="02020603050405020304" pitchFamily="18" charset="0"/>
              </a:rPr>
              <a:t>retention</a:t>
            </a:r>
            <a:r>
              <a:rPr lang="de-DE" sz="1100" dirty="0">
                <a:latin typeface="Times New Roman" panose="02020603050405020304" pitchFamily="18" charset="0"/>
                <a:cs typeface="Times New Roman" panose="02020603050405020304" pitchFamily="18" charset="0"/>
              </a:rPr>
              <a:t>, </a:t>
            </a:r>
            <a:r>
              <a:rPr lang="de-DE" sz="1100" dirty="0" err="1">
                <a:latin typeface="Times New Roman" panose="02020603050405020304" pitchFamily="18" charset="0"/>
                <a:cs typeface="Times New Roman" panose="02020603050405020304" pitchFamily="18" charset="0"/>
              </a:rPr>
              <a:t>visual</a:t>
            </a:r>
            <a:r>
              <a:rPr lang="de-DE" sz="1100" dirty="0">
                <a:latin typeface="Times New Roman" panose="02020603050405020304" pitchFamily="18" charset="0"/>
                <a:cs typeface="Times New Roman" panose="02020603050405020304" pitchFamily="18" charset="0"/>
              </a:rPr>
              <a:t> </a:t>
            </a:r>
            <a:r>
              <a:rPr lang="de-DE" sz="1100" dirty="0" err="1">
                <a:latin typeface="Times New Roman" panose="02020603050405020304" pitchFamily="18" charset="0"/>
                <a:cs typeface="Times New Roman" panose="02020603050405020304" pitchFamily="18" charset="0"/>
              </a:rPr>
              <a:t>attention</a:t>
            </a:r>
            <a:r>
              <a:rPr lang="de-DE" sz="1100" dirty="0">
                <a:latin typeface="Times New Roman" panose="02020603050405020304" pitchFamily="18" charset="0"/>
                <a:cs typeface="Times New Roman" panose="02020603050405020304" pitchFamily="18" charset="0"/>
              </a:rPr>
              <a:t>, and </a:t>
            </a:r>
            <a:r>
              <a:rPr lang="de-DE" sz="1100" dirty="0" err="1">
                <a:latin typeface="Times New Roman" panose="02020603050405020304" pitchFamily="18" charset="0"/>
                <a:cs typeface="Times New Roman" panose="02020603050405020304" pitchFamily="18" charset="0"/>
              </a:rPr>
              <a:t>affect</a:t>
            </a:r>
            <a:r>
              <a:rPr lang="de-DE" sz="1100" dirty="0">
                <a:latin typeface="Times New Roman" panose="02020603050405020304" pitchFamily="18" charset="0"/>
                <a:cs typeface="Times New Roman" panose="02020603050405020304" pitchFamily="18" charset="0"/>
              </a:rPr>
              <a:t>. Conference on Human </a:t>
            </a:r>
            <a:r>
              <a:rPr lang="de-DE" sz="1100" dirty="0" err="1">
                <a:latin typeface="Times New Roman" panose="02020603050405020304" pitchFamily="18" charset="0"/>
                <a:cs typeface="Times New Roman" panose="02020603050405020304" pitchFamily="18" charset="0"/>
              </a:rPr>
              <a:t>Factors</a:t>
            </a:r>
            <a:r>
              <a:rPr lang="de-DE" sz="1100" dirty="0">
                <a:latin typeface="Times New Roman" panose="02020603050405020304" pitchFamily="18" charset="0"/>
                <a:cs typeface="Times New Roman" panose="02020603050405020304" pitchFamily="18" charset="0"/>
              </a:rPr>
              <a:t> in Computing Systems - Proceedings, p. 2095–2102. https://doi.org/10.1145/2556288.2557207 [12.11.2021] </a:t>
            </a:r>
          </a:p>
          <a:p>
            <a:pPr algn="l"/>
            <a:r>
              <a:rPr lang="de-DE" sz="1100" dirty="0">
                <a:latin typeface="Times New Roman" panose="02020603050405020304" pitchFamily="18" charset="0"/>
                <a:cs typeface="Times New Roman" panose="02020603050405020304" pitchFamily="18" charset="0"/>
              </a:rPr>
              <a:t>Reich, K. (</a:t>
            </a:r>
            <a:r>
              <a:rPr lang="de-DE" sz="1100" dirty="0" err="1">
                <a:latin typeface="Times New Roman" panose="02020603050405020304" pitchFamily="18" charset="0"/>
                <a:cs typeface="Times New Roman" panose="02020603050405020304" pitchFamily="18" charset="0"/>
              </a:rPr>
              <a:t>Hg</a:t>
            </a:r>
            <a:r>
              <a:rPr lang="de-DE" sz="1100" dirty="0">
                <a:latin typeface="Times New Roman" panose="02020603050405020304" pitchFamily="18" charset="0"/>
                <a:cs typeface="Times New Roman" panose="02020603050405020304" pitchFamily="18" charset="0"/>
              </a:rPr>
              <a:t>.): Methodenpool. In: url: </a:t>
            </a:r>
            <a:r>
              <a:rPr lang="de-DE" sz="1100" dirty="0">
                <a:latin typeface="Times New Roman" panose="02020603050405020304" pitchFamily="18" charset="0"/>
                <a:cs typeface="Times New Roman" panose="02020603050405020304" pitchFamily="18" charset="0"/>
                <a:hlinkClick r:id="rId3"/>
              </a:rPr>
              <a:t>http://methodenpool.uni-koeln.de</a:t>
            </a:r>
            <a:r>
              <a:rPr lang="de-DE" sz="1100" dirty="0">
                <a:latin typeface="Times New Roman" panose="02020603050405020304" pitchFamily="18" charset="0"/>
                <a:cs typeface="Times New Roman" panose="02020603050405020304" pitchFamily="18" charset="0"/>
              </a:rPr>
              <a:t> [09.01.2023]</a:t>
            </a:r>
          </a:p>
          <a:p>
            <a:pPr algn="l"/>
            <a:r>
              <a:rPr lang="de-DE" sz="1100" dirty="0">
                <a:latin typeface="Times New Roman" panose="02020603050405020304" pitchFamily="18" charset="0"/>
                <a:cs typeface="Times New Roman" panose="02020603050405020304" pitchFamily="18" charset="0"/>
              </a:rPr>
              <a:t>Rummler, K., Wolf, K.-D. (2012): Lernen mit geteilten Videos: aktuelle Ergebnisse zur Nutzung, Produktion und Publikation von Onlinevideos durch Jugendliche. In: Wolfgang </a:t>
            </a:r>
            <a:r>
              <a:rPr lang="de-DE" sz="1100" dirty="0" err="1">
                <a:latin typeface="Times New Roman" panose="02020603050405020304" pitchFamily="18" charset="0"/>
                <a:cs typeface="Times New Roman" panose="02020603050405020304" pitchFamily="18" charset="0"/>
              </a:rPr>
              <a:t>Sützl</a:t>
            </a:r>
            <a:r>
              <a:rPr lang="de-DE" sz="1100" dirty="0">
                <a:latin typeface="Times New Roman" panose="02020603050405020304" pitchFamily="18" charset="0"/>
                <a:cs typeface="Times New Roman" panose="02020603050405020304" pitchFamily="18" charset="0"/>
              </a:rPr>
              <a:t>, Felix Stalder, Ronald Maier (Hrsg.): Media, Knowledge and Education / Medien - Wissen - Bildung. Cultures and </a:t>
            </a:r>
            <a:r>
              <a:rPr lang="de-DE" sz="1100" dirty="0" err="1">
                <a:latin typeface="Times New Roman" panose="02020603050405020304" pitchFamily="18" charset="0"/>
                <a:cs typeface="Times New Roman" panose="02020603050405020304" pitchFamily="18" charset="0"/>
              </a:rPr>
              <a:t>Ethics</a:t>
            </a:r>
            <a:r>
              <a:rPr lang="de-DE" sz="1100" dirty="0">
                <a:latin typeface="Times New Roman" panose="02020603050405020304" pitchFamily="18" charset="0"/>
                <a:cs typeface="Times New Roman" panose="02020603050405020304" pitchFamily="18" charset="0"/>
              </a:rPr>
              <a:t> </a:t>
            </a:r>
            <a:r>
              <a:rPr lang="de-DE" sz="1100" dirty="0" err="1">
                <a:latin typeface="Times New Roman" panose="02020603050405020304" pitchFamily="18" charset="0"/>
                <a:cs typeface="Times New Roman" panose="02020603050405020304" pitchFamily="18" charset="0"/>
              </a:rPr>
              <a:t>of</a:t>
            </a:r>
            <a:r>
              <a:rPr lang="de-DE" sz="1100" dirty="0">
                <a:latin typeface="Times New Roman" panose="02020603050405020304" pitchFamily="18" charset="0"/>
                <a:cs typeface="Times New Roman" panose="02020603050405020304" pitchFamily="18" charset="0"/>
              </a:rPr>
              <a:t> Sharing / Kulturen und Ethiken des Teilens. Innsbruck: Innsbruck University Press 2012 (Medien – Wissen – Bildung), S. 253–266. DOI: https://doi.org/10.25969/mediarep/2163.</a:t>
            </a:r>
            <a:br>
              <a:rPr lang="de-DE" sz="1100" dirty="0">
                <a:latin typeface="Times New Roman" panose="02020603050405020304" pitchFamily="18" charset="0"/>
                <a:cs typeface="Times New Roman" panose="02020603050405020304" pitchFamily="18" charset="0"/>
              </a:rPr>
            </a:br>
            <a:br>
              <a:rPr lang="de-DE" sz="1100" dirty="0">
                <a:latin typeface="Times New Roman" panose="02020603050405020304" pitchFamily="18" charset="0"/>
                <a:cs typeface="Times New Roman" panose="02020603050405020304" pitchFamily="18" charset="0"/>
              </a:rPr>
            </a:br>
            <a:r>
              <a:rPr lang="de-DE" sz="1100" dirty="0">
                <a:latin typeface="Times New Roman" panose="02020603050405020304" pitchFamily="18" charset="0"/>
                <a:cs typeface="Times New Roman" panose="02020603050405020304" pitchFamily="18" charset="0"/>
              </a:rPr>
              <a:t>Sailer, M., </a:t>
            </a:r>
            <a:r>
              <a:rPr lang="de-DE" sz="1100" dirty="0" err="1">
                <a:latin typeface="Times New Roman" panose="02020603050405020304" pitchFamily="18" charset="0"/>
                <a:cs typeface="Times New Roman" panose="02020603050405020304" pitchFamily="18" charset="0"/>
              </a:rPr>
              <a:t>Figas</a:t>
            </a:r>
            <a:r>
              <a:rPr lang="de-DE" sz="1100" dirty="0">
                <a:latin typeface="Times New Roman" panose="02020603050405020304" pitchFamily="18" charset="0"/>
                <a:cs typeface="Times New Roman" panose="02020603050405020304" pitchFamily="18" charset="0"/>
              </a:rPr>
              <a:t>, P. (2015):  Audiovisuelle Bildungsmedien in der Hochschullehre. Eine Experimentalstudie zu zwei Lernvideotypen in der Statistiklehre. In: Bildungsforschung (12) (2015) 1, S.77-99 - URN: urn:nbn:de:0111-pedocs-124880 - DOI: 10.25656/01:12488 </a:t>
            </a:r>
          </a:p>
          <a:p>
            <a:pPr algn="l"/>
            <a:r>
              <a:rPr lang="de-DE" sz="1100" dirty="0">
                <a:latin typeface="Times New Roman" panose="02020603050405020304" pitchFamily="18" charset="0"/>
                <a:cs typeface="Times New Roman" panose="02020603050405020304" pitchFamily="18" charset="0"/>
              </a:rPr>
              <a:t>Scholz, L. (2020): </a:t>
            </a:r>
            <a:r>
              <a:rPr lang="de-DE" sz="1100" dirty="0">
                <a:latin typeface="Times New Roman" panose="02020603050405020304" pitchFamily="18" charset="0"/>
                <a:cs typeface="Times New Roman" panose="02020603050405020304" pitchFamily="18" charset="0"/>
                <a:hlinkClick r:id="rId4"/>
              </a:rPr>
              <a:t>Methoden-Kiste</a:t>
            </a:r>
            <a:r>
              <a:rPr lang="de-DE" sz="1100" dirty="0">
                <a:latin typeface="Times New Roman" panose="02020603050405020304" pitchFamily="18" charset="0"/>
                <a:cs typeface="Times New Roman" panose="02020603050405020304" pitchFamily="18" charset="0"/>
              </a:rPr>
              <a:t>. In: Bundeszentrale für politische Bildung (bpb) (Hrsg.): </a:t>
            </a:r>
            <a:r>
              <a:rPr lang="de-DE" sz="1100" i="1" dirty="0">
                <a:latin typeface="Times New Roman" panose="02020603050405020304" pitchFamily="18" charset="0"/>
                <a:cs typeface="Times New Roman" panose="02020603050405020304" pitchFamily="18" charset="0"/>
              </a:rPr>
              <a:t>Thema im Unterricht.</a:t>
            </a:r>
            <a:r>
              <a:rPr lang="de-DE" sz="1100" dirty="0">
                <a:latin typeface="Times New Roman" panose="02020603050405020304" pitchFamily="18" charset="0"/>
                <a:cs typeface="Times New Roman" panose="02020603050405020304" pitchFamily="18" charset="0"/>
              </a:rPr>
              <a:t> 9.Auflage, erschienen am 25.03.2020; Bonn. [09.01.2023]</a:t>
            </a:r>
          </a:p>
          <a:p>
            <a:pPr algn="l"/>
            <a:r>
              <a:rPr lang="de-DE" sz="1100" dirty="0">
                <a:latin typeface="Times New Roman" panose="02020603050405020304" pitchFamily="18" charset="0"/>
                <a:cs typeface="Times New Roman" panose="02020603050405020304" pitchFamily="18" charset="0"/>
              </a:rPr>
              <a:t>Schneider, F. M., Weinmann, C., Roth, F. S., Knop-</a:t>
            </a:r>
            <a:r>
              <a:rPr lang="de-DE" sz="1100" dirty="0" err="1">
                <a:latin typeface="Times New Roman" panose="02020603050405020304" pitchFamily="18" charset="0"/>
                <a:cs typeface="Times New Roman" panose="02020603050405020304" pitchFamily="18" charset="0"/>
              </a:rPr>
              <a:t>Huelss</a:t>
            </a:r>
            <a:r>
              <a:rPr lang="de-DE" sz="1100" dirty="0">
                <a:latin typeface="Times New Roman" panose="02020603050405020304" pitchFamily="18" charset="0"/>
                <a:cs typeface="Times New Roman" panose="02020603050405020304" pitchFamily="18" charset="0"/>
              </a:rPr>
              <a:t>, K. &amp; Vorderer, P. (2016): Learning </a:t>
            </a:r>
            <a:r>
              <a:rPr lang="de-DE" sz="1100" dirty="0" err="1">
                <a:latin typeface="Times New Roman" panose="02020603050405020304" pitchFamily="18" charset="0"/>
                <a:cs typeface="Times New Roman" panose="02020603050405020304" pitchFamily="18" charset="0"/>
              </a:rPr>
              <a:t>from</a:t>
            </a:r>
            <a:r>
              <a:rPr lang="de-DE" sz="1100" dirty="0">
                <a:latin typeface="Times New Roman" panose="02020603050405020304" pitchFamily="18" charset="0"/>
                <a:cs typeface="Times New Roman" panose="02020603050405020304" pitchFamily="18" charset="0"/>
              </a:rPr>
              <a:t> </a:t>
            </a:r>
            <a:r>
              <a:rPr lang="de-DE" sz="1100" dirty="0" err="1">
                <a:latin typeface="Times New Roman" panose="02020603050405020304" pitchFamily="18" charset="0"/>
                <a:cs typeface="Times New Roman" panose="02020603050405020304" pitchFamily="18" charset="0"/>
              </a:rPr>
              <a:t>entertaining</a:t>
            </a:r>
            <a:r>
              <a:rPr lang="de-DE" sz="1100" dirty="0">
                <a:latin typeface="Times New Roman" panose="02020603050405020304" pitchFamily="18" charset="0"/>
                <a:cs typeface="Times New Roman" panose="02020603050405020304" pitchFamily="18" charset="0"/>
              </a:rPr>
              <a:t> online </a:t>
            </a:r>
            <a:r>
              <a:rPr lang="de-DE" sz="1100" dirty="0" err="1">
                <a:latin typeface="Times New Roman" panose="02020603050405020304" pitchFamily="18" charset="0"/>
                <a:cs typeface="Times New Roman" panose="02020603050405020304" pitchFamily="18" charset="0"/>
              </a:rPr>
              <a:t>video</a:t>
            </a:r>
            <a:r>
              <a:rPr lang="de-DE" sz="1100" dirty="0">
                <a:latin typeface="Times New Roman" panose="02020603050405020304" pitchFamily="18" charset="0"/>
                <a:cs typeface="Times New Roman" panose="02020603050405020304" pitchFamily="18" charset="0"/>
              </a:rPr>
              <a:t> </a:t>
            </a:r>
            <a:r>
              <a:rPr lang="de-DE" sz="1100" dirty="0" err="1">
                <a:latin typeface="Times New Roman" panose="02020603050405020304" pitchFamily="18" charset="0"/>
                <a:cs typeface="Times New Roman" panose="02020603050405020304" pitchFamily="18" charset="0"/>
              </a:rPr>
              <a:t>clips</a:t>
            </a:r>
            <a:r>
              <a:rPr lang="de-DE" sz="1100" dirty="0">
                <a:latin typeface="Times New Roman" panose="02020603050405020304" pitchFamily="18" charset="0"/>
                <a:cs typeface="Times New Roman" panose="02020603050405020304" pitchFamily="18" charset="0"/>
              </a:rPr>
              <a:t>? </a:t>
            </a:r>
            <a:r>
              <a:rPr lang="de-DE" sz="1100" dirty="0" err="1">
                <a:latin typeface="Times New Roman" panose="02020603050405020304" pitchFamily="18" charset="0"/>
                <a:cs typeface="Times New Roman" panose="02020603050405020304" pitchFamily="18" charset="0"/>
              </a:rPr>
              <a:t>Enjoyment</a:t>
            </a:r>
            <a:r>
              <a:rPr lang="de-DE" sz="1100" dirty="0">
                <a:latin typeface="Times New Roman" panose="02020603050405020304" pitchFamily="18" charset="0"/>
                <a:cs typeface="Times New Roman" panose="02020603050405020304" pitchFamily="18" charset="0"/>
              </a:rPr>
              <a:t> and </a:t>
            </a:r>
            <a:r>
              <a:rPr lang="de-DE" sz="1100" dirty="0" err="1">
                <a:latin typeface="Times New Roman" panose="02020603050405020304" pitchFamily="18" charset="0"/>
                <a:cs typeface="Times New Roman" panose="02020603050405020304" pitchFamily="18" charset="0"/>
              </a:rPr>
              <a:t>appreciation</a:t>
            </a:r>
            <a:r>
              <a:rPr lang="de-DE" sz="1100" dirty="0">
                <a:latin typeface="Times New Roman" panose="02020603050405020304" pitchFamily="18" charset="0"/>
                <a:cs typeface="Times New Roman" panose="02020603050405020304" pitchFamily="18" charset="0"/>
              </a:rPr>
              <a:t> and </a:t>
            </a:r>
            <a:r>
              <a:rPr lang="de-DE" sz="1100" dirty="0" err="1">
                <a:latin typeface="Times New Roman" panose="02020603050405020304" pitchFamily="18" charset="0"/>
                <a:cs typeface="Times New Roman" panose="02020603050405020304" pitchFamily="18" charset="0"/>
              </a:rPr>
              <a:t>their</a:t>
            </a:r>
            <a:r>
              <a:rPr lang="de-DE" sz="1100" dirty="0">
                <a:latin typeface="Times New Roman" panose="02020603050405020304" pitchFamily="18" charset="0"/>
                <a:cs typeface="Times New Roman" panose="02020603050405020304" pitchFamily="18" charset="0"/>
              </a:rPr>
              <a:t> differential </a:t>
            </a:r>
            <a:r>
              <a:rPr lang="de-DE" sz="1100" dirty="0" err="1">
                <a:latin typeface="Times New Roman" panose="02020603050405020304" pitchFamily="18" charset="0"/>
                <a:cs typeface="Times New Roman" panose="02020603050405020304" pitchFamily="18" charset="0"/>
              </a:rPr>
              <a:t>relations­hips</a:t>
            </a:r>
            <a:r>
              <a:rPr lang="de-DE" sz="1100" dirty="0">
                <a:latin typeface="Times New Roman" panose="02020603050405020304" pitchFamily="18" charset="0"/>
                <a:cs typeface="Times New Roman" panose="02020603050405020304" pitchFamily="18" charset="0"/>
              </a:rPr>
              <a:t> </a:t>
            </a:r>
            <a:r>
              <a:rPr lang="de-DE" sz="1100" dirty="0" err="1">
                <a:latin typeface="Times New Roman" panose="02020603050405020304" pitchFamily="18" charset="0"/>
                <a:cs typeface="Times New Roman" panose="02020603050405020304" pitchFamily="18" charset="0"/>
              </a:rPr>
              <a:t>with</a:t>
            </a:r>
            <a:r>
              <a:rPr lang="de-DE" sz="1100" dirty="0">
                <a:latin typeface="Times New Roman" panose="02020603050405020304" pitchFamily="18" charset="0"/>
                <a:cs typeface="Times New Roman" panose="02020603050405020304" pitchFamily="18" charset="0"/>
              </a:rPr>
              <a:t> </a:t>
            </a:r>
            <a:r>
              <a:rPr lang="de-DE" sz="1100" dirty="0" err="1">
                <a:latin typeface="Times New Roman" panose="02020603050405020304" pitchFamily="18" charset="0"/>
                <a:cs typeface="Times New Roman" panose="02020603050405020304" pitchFamily="18" charset="0"/>
              </a:rPr>
              <a:t>knowledge</a:t>
            </a:r>
            <a:r>
              <a:rPr lang="de-DE" sz="1100" dirty="0">
                <a:latin typeface="Times New Roman" panose="02020603050405020304" pitchFamily="18" charset="0"/>
                <a:cs typeface="Times New Roman" panose="02020603050405020304" pitchFamily="18" charset="0"/>
              </a:rPr>
              <a:t> and behavioral </a:t>
            </a:r>
            <a:r>
              <a:rPr lang="de-DE" sz="1100" dirty="0" err="1">
                <a:latin typeface="Times New Roman" panose="02020603050405020304" pitchFamily="18" charset="0"/>
                <a:cs typeface="Times New Roman" panose="02020603050405020304" pitchFamily="18" charset="0"/>
              </a:rPr>
              <a:t>intentions</a:t>
            </a:r>
            <a:r>
              <a:rPr lang="de-DE" sz="1100" dirty="0">
                <a:latin typeface="Times New Roman" panose="02020603050405020304" pitchFamily="18" charset="0"/>
                <a:cs typeface="Times New Roman" panose="02020603050405020304" pitchFamily="18" charset="0"/>
              </a:rPr>
              <a:t>. In: Computers in Human </a:t>
            </a:r>
            <a:r>
              <a:rPr lang="de-DE" sz="1100" dirty="0" err="1">
                <a:latin typeface="Times New Roman" panose="02020603050405020304" pitchFamily="18" charset="0"/>
                <a:cs typeface="Times New Roman" panose="02020603050405020304" pitchFamily="18" charset="0"/>
              </a:rPr>
              <a:t>Behavior</a:t>
            </a:r>
            <a:r>
              <a:rPr lang="de-DE" sz="1100" dirty="0">
                <a:latin typeface="Times New Roman" panose="02020603050405020304" pitchFamily="18" charset="0"/>
                <a:cs typeface="Times New Roman" panose="02020603050405020304" pitchFamily="18" charset="0"/>
              </a:rPr>
              <a:t>, 54, p. 475–482. https://doi.org/10.1016/j.chb.2015.08.028 </a:t>
            </a:r>
          </a:p>
          <a:p>
            <a:pPr algn="l"/>
            <a:r>
              <a:rPr lang="de-DE" sz="1100" dirty="0" err="1">
                <a:latin typeface="Times New Roman" panose="02020603050405020304" pitchFamily="18" charset="0"/>
                <a:cs typeface="Times New Roman" panose="02020603050405020304" pitchFamily="18" charset="0"/>
              </a:rPr>
              <a:t>Simpleshow</a:t>
            </a:r>
            <a:r>
              <a:rPr lang="de-DE" sz="1100" dirty="0">
                <a:latin typeface="Times New Roman" panose="02020603050405020304" pitchFamily="18" charset="0"/>
                <a:cs typeface="Times New Roman" panose="02020603050405020304" pitchFamily="18" charset="0"/>
              </a:rPr>
              <a:t> (2016, 27. Oktober): Erklärvideos erzielen signifikanten Lerneffekt [Pressemeldung]. Online im Internet unter: https://simpleshow.com/de/press-releases/erklaervideos-erzielen-signifikanten-lerneffekt/ [04.01.2022] </a:t>
            </a:r>
          </a:p>
          <a:p>
            <a:pPr algn="l"/>
            <a:br>
              <a:rPr lang="de-DE" sz="1100" dirty="0">
                <a:latin typeface="Times New Roman" panose="02020603050405020304" pitchFamily="18" charset="0"/>
                <a:cs typeface="Times New Roman" panose="02020603050405020304" pitchFamily="18" charset="0"/>
              </a:rPr>
            </a:br>
            <a:endParaRPr lang="de-DE" sz="1100" dirty="0">
              <a:latin typeface="Times New Roman" panose="02020603050405020304" pitchFamily="18" charset="0"/>
              <a:cs typeface="Times New Roman" panose="02020603050405020304" pitchFamily="18" charset="0"/>
            </a:endParaRPr>
          </a:p>
          <a:p>
            <a:pPr algn="l"/>
            <a:endParaRPr lang="de-DE" sz="1100" b="1" dirty="0">
              <a:latin typeface="Times New Roman" panose="02020603050405020304" pitchFamily="18" charset="0"/>
              <a:cs typeface="Times New Roman" panose="02020603050405020304" pitchFamily="18" charset="0"/>
            </a:endParaRPr>
          </a:p>
          <a:p>
            <a:pPr algn="l"/>
            <a:endParaRPr lang="de-DE" sz="1100" b="1" dirty="0">
              <a:latin typeface="Times New Roman" panose="02020603050405020304" pitchFamily="18" charset="0"/>
              <a:cs typeface="Times New Roman" panose="02020603050405020304" pitchFamily="18" charset="0"/>
            </a:endParaRPr>
          </a:p>
          <a:p>
            <a:pPr algn="l"/>
            <a:r>
              <a:rPr lang="de-DE" sz="1100" b="1" dirty="0">
                <a:latin typeface="Times New Roman" panose="02020603050405020304" pitchFamily="18" charset="0"/>
                <a:cs typeface="Times New Roman" panose="02020603050405020304" pitchFamily="18" charset="0"/>
              </a:rPr>
              <a:t>Sonstiges &amp; Links:</a:t>
            </a:r>
            <a:br>
              <a:rPr lang="de-DE" sz="1100" dirty="0">
                <a:latin typeface="Times New Roman" panose="02020603050405020304" pitchFamily="18" charset="0"/>
                <a:cs typeface="Times New Roman" panose="02020603050405020304" pitchFamily="18" charset="0"/>
              </a:rPr>
            </a:br>
            <a:endParaRPr lang="de-DE" sz="1100" dirty="0">
              <a:latin typeface="Times New Roman" panose="02020603050405020304" pitchFamily="18" charset="0"/>
              <a:cs typeface="Times New Roman" panose="02020603050405020304" pitchFamily="18" charset="0"/>
            </a:endParaRPr>
          </a:p>
          <a:p>
            <a:pPr algn="l"/>
            <a:r>
              <a:rPr lang="de-DE" sz="1100" dirty="0">
                <a:latin typeface="Times New Roman" panose="02020603050405020304" pitchFamily="18" charset="0"/>
                <a:cs typeface="Times New Roman" panose="02020603050405020304" pitchFamily="18" charset="0"/>
                <a:hlinkClick r:id="rId5"/>
              </a:rPr>
              <a:t>Methodensammlung</a:t>
            </a:r>
            <a:r>
              <a:rPr lang="de-DE" sz="1100" dirty="0">
                <a:latin typeface="Times New Roman" panose="02020603050405020304" pitchFamily="18" charset="0"/>
                <a:cs typeface="Times New Roman" panose="02020603050405020304" pitchFamily="18" charset="0"/>
              </a:rPr>
              <a:t> der Universität Koblenz-Landau [09.01.2023]</a:t>
            </a:r>
          </a:p>
          <a:p>
            <a:pPr algn="l"/>
            <a:r>
              <a:rPr lang="de-DE" sz="1100" dirty="0">
                <a:latin typeface="Times New Roman" panose="02020603050405020304" pitchFamily="18" charset="0"/>
                <a:cs typeface="Times New Roman" panose="02020603050405020304" pitchFamily="18" charset="0"/>
                <a:hlinkClick r:id="rId6"/>
              </a:rPr>
              <a:t>Lehre laden</a:t>
            </a:r>
            <a:r>
              <a:rPr lang="de-DE" sz="1100" dirty="0">
                <a:latin typeface="Times New Roman" panose="02020603050405020304" pitchFamily="18" charset="0"/>
                <a:cs typeface="Times New Roman" panose="02020603050405020304" pitchFamily="18" charset="0"/>
              </a:rPr>
              <a:t> - Downloadcenter für inspirierte Lehre der RUB [09.01.2023]</a:t>
            </a:r>
          </a:p>
          <a:p>
            <a:pPr algn="l"/>
            <a:r>
              <a:rPr lang="de-DE" sz="1100" dirty="0">
                <a:latin typeface="Times New Roman" panose="02020603050405020304" pitchFamily="18" charset="0"/>
                <a:cs typeface="Times New Roman" panose="02020603050405020304" pitchFamily="18" charset="0"/>
                <a:hlinkClick r:id="rId7"/>
              </a:rPr>
              <a:t>Methodenblätter</a:t>
            </a:r>
            <a:r>
              <a:rPr lang="de-DE" sz="1100" dirty="0">
                <a:latin typeface="Times New Roman" panose="02020603050405020304" pitchFamily="18" charset="0"/>
                <a:cs typeface="Times New Roman" panose="02020603050405020304" pitchFamily="18" charset="0"/>
              </a:rPr>
              <a:t> des Zentrums für Schulqualität und Lehrerbildung (ZSL) des Landes Baden-Württemberg [30.03.2023]</a:t>
            </a:r>
          </a:p>
          <a:p>
            <a:pPr algn="l"/>
            <a:endParaRPr lang="de-DE" sz="1100" dirty="0">
              <a:latin typeface="Times New Roman" panose="02020603050405020304" pitchFamily="18" charset="0"/>
              <a:cs typeface="Times New Roman" panose="02020603050405020304" pitchFamily="18" charset="0"/>
            </a:endParaRPr>
          </a:p>
        </p:txBody>
      </p:sp>
      <p:pic>
        <p:nvPicPr>
          <p:cNvPr id="5" name="Grafik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68062" y="191960"/>
            <a:ext cx="1891591" cy="891281"/>
          </a:xfrm>
          <a:prstGeom prst="rect">
            <a:avLst/>
          </a:prstGeom>
        </p:spPr>
      </p:pic>
    </p:spTree>
    <p:extLst>
      <p:ext uri="{BB962C8B-B14F-4D97-AF65-F5344CB8AC3E}">
        <p14:creationId xmlns:p14="http://schemas.microsoft.com/office/powerpoint/2010/main" val="193149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062" y="191960"/>
            <a:ext cx="1891591" cy="891281"/>
          </a:xfrm>
          <a:prstGeom prst="rect">
            <a:avLst/>
          </a:prstGeom>
        </p:spPr>
      </p:pic>
      <p:sp>
        <p:nvSpPr>
          <p:cNvPr id="4" name="Untertitel 3"/>
          <p:cNvSpPr>
            <a:spLocks noGrp="1"/>
          </p:cNvSpPr>
          <p:nvPr>
            <p:ph type="subTitle" idx="1"/>
          </p:nvPr>
        </p:nvSpPr>
        <p:spPr>
          <a:xfrm>
            <a:off x="1296064" y="1952046"/>
            <a:ext cx="8813906" cy="4707172"/>
          </a:xfrm>
        </p:spPr>
        <p:txBody>
          <a:bodyPr/>
          <a:lstStyle/>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p:txBody>
      </p:sp>
      <p:sp>
        <p:nvSpPr>
          <p:cNvPr id="7" name="Titel 1">
            <a:extLst>
              <a:ext uri="{FF2B5EF4-FFF2-40B4-BE49-F238E27FC236}">
                <a16:creationId xmlns:a16="http://schemas.microsoft.com/office/drawing/2014/main" id="{28A073EB-55F2-47AA-9A48-7BBB6648458B}"/>
              </a:ext>
            </a:extLst>
          </p:cNvPr>
          <p:cNvSpPr txBox="1">
            <a:spLocks/>
          </p:cNvSpPr>
          <p:nvPr/>
        </p:nvSpPr>
        <p:spPr>
          <a:xfrm>
            <a:off x="1021629" y="349365"/>
            <a:ext cx="9088341" cy="7338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z="3200" b="1" dirty="0">
                <a:latin typeface="Gotham Book" pitchFamily="50" charset="0"/>
              </a:rPr>
              <a:t>Einordnung &amp; Zielsetzung</a:t>
            </a:r>
          </a:p>
        </p:txBody>
      </p:sp>
      <p:sp>
        <p:nvSpPr>
          <p:cNvPr id="21" name="Textfeld 20">
            <a:extLst>
              <a:ext uri="{FF2B5EF4-FFF2-40B4-BE49-F238E27FC236}">
                <a16:creationId xmlns:a16="http://schemas.microsoft.com/office/drawing/2014/main" id="{A8CCFC14-3042-4F63-DF1B-48FA456A7079}"/>
              </a:ext>
            </a:extLst>
          </p:cNvPr>
          <p:cNvSpPr txBox="1"/>
          <p:nvPr/>
        </p:nvSpPr>
        <p:spPr>
          <a:xfrm>
            <a:off x="3207612" y="1504705"/>
            <a:ext cx="9229030" cy="5078313"/>
          </a:xfrm>
          <a:prstGeom prst="rect">
            <a:avLst/>
          </a:prstGeom>
          <a:noFill/>
        </p:spPr>
        <p:txBody>
          <a:bodyPr wrap="square" rtlCol="0">
            <a:spAutoFit/>
          </a:bodyPr>
          <a:lstStyle/>
          <a:p>
            <a:endParaRPr lang="de-DE" dirty="0">
              <a:latin typeface="Gotham Book" pitchFamily="50" charset="0"/>
              <a:sym typeface="Wingdings" panose="05000000000000000000" pitchFamily="2" charset="2"/>
            </a:endParaRPr>
          </a:p>
          <a:p>
            <a:r>
              <a:rPr lang="de-DE" dirty="0">
                <a:latin typeface="Gotham Book" pitchFamily="50" charset="0"/>
              </a:rPr>
              <a:t>Möglichkeiten / Tools kennenlernen, testen </a:t>
            </a:r>
          </a:p>
          <a:p>
            <a:r>
              <a:rPr lang="de-DE" dirty="0">
                <a:latin typeface="Gotham Book" pitchFamily="50" charset="0"/>
              </a:rPr>
              <a:t>und fachspezifische Inhalte erstellen / teilen</a:t>
            </a:r>
          </a:p>
          <a:p>
            <a:endParaRPr lang="de-DE" dirty="0">
              <a:latin typeface="Gotham Book" pitchFamily="50" charset="0"/>
            </a:endParaRPr>
          </a:p>
          <a:p>
            <a:r>
              <a:rPr lang="de-DE" dirty="0">
                <a:latin typeface="Gotham Book" pitchFamily="50" charset="0"/>
              </a:rPr>
              <a:t>Lehr- und Lernszenarien mit digitalen Medien umsetzen und fördern </a:t>
            </a:r>
          </a:p>
          <a:p>
            <a:endParaRPr lang="de-DE" dirty="0">
              <a:latin typeface="Gotham Book" pitchFamily="50" charset="0"/>
            </a:endParaRPr>
          </a:p>
          <a:p>
            <a:r>
              <a:rPr lang="de-DE" dirty="0">
                <a:latin typeface="Gotham Book" pitchFamily="50" charset="0"/>
              </a:rPr>
              <a:t>Unterricht mit digitalen Lernprodukten anreichern / unterstützen</a:t>
            </a:r>
          </a:p>
          <a:p>
            <a:endParaRPr lang="de-DE" dirty="0">
              <a:latin typeface="Gotham Book" pitchFamily="50" charset="0"/>
            </a:endParaRPr>
          </a:p>
          <a:p>
            <a:r>
              <a:rPr lang="de-DE" dirty="0">
                <a:latin typeface="Gotham Book" pitchFamily="50" charset="0"/>
              </a:rPr>
              <a:t>Asynchrone Angebote (</a:t>
            </a:r>
            <a:r>
              <a:rPr lang="de-DE" dirty="0" err="1">
                <a:latin typeface="Gotham Book" pitchFamily="50" charset="0"/>
              </a:rPr>
              <a:t>Bsp</a:t>
            </a:r>
            <a:r>
              <a:rPr lang="de-DE" dirty="0">
                <a:latin typeface="Gotham Book" pitchFamily="50" charset="0"/>
              </a:rPr>
              <a:t>: </a:t>
            </a:r>
            <a:r>
              <a:rPr lang="de-DE" dirty="0" err="1">
                <a:latin typeface="Gotham Book" pitchFamily="50" charset="0"/>
              </a:rPr>
              <a:t>Moodle</a:t>
            </a:r>
            <a:r>
              <a:rPr lang="de-DE" dirty="0">
                <a:latin typeface="Gotham Book" pitchFamily="50" charset="0"/>
              </a:rPr>
              <a:t>-Kurs) ausweiten / vielfältig aufstellen</a:t>
            </a:r>
          </a:p>
          <a:p>
            <a:endParaRPr lang="de-DE" dirty="0">
              <a:latin typeface="Gotham Book" pitchFamily="50" charset="0"/>
            </a:endParaRPr>
          </a:p>
          <a:p>
            <a:r>
              <a:rPr lang="de-DE" dirty="0">
                <a:latin typeface="Gotham Book" pitchFamily="50" charset="0"/>
              </a:rPr>
              <a:t>Medien- und KI-Kompetenz erweitern und verankern</a:t>
            </a:r>
          </a:p>
          <a:p>
            <a:endParaRPr lang="de-DE" dirty="0">
              <a:latin typeface="Gotham Book" pitchFamily="50" charset="0"/>
            </a:endParaRPr>
          </a:p>
          <a:p>
            <a:r>
              <a:rPr lang="de-DE" dirty="0">
                <a:latin typeface="Gotham Book" pitchFamily="50" charset="0"/>
              </a:rPr>
              <a:t>Lernprodukte konservieren, teilen und ggfls. unter offener Lizenz verfügbar machen (OER)</a:t>
            </a:r>
          </a:p>
          <a:p>
            <a:endParaRPr lang="de-DE" dirty="0">
              <a:latin typeface="Gotham Book" pitchFamily="50" charset="0"/>
              <a:sym typeface="Wingdings" panose="05000000000000000000" pitchFamily="2" charset="2"/>
            </a:endParaRPr>
          </a:p>
          <a:p>
            <a:endParaRPr lang="de-DE" dirty="0">
              <a:latin typeface="Gotham Book" pitchFamily="50" charset="0"/>
            </a:endParaRPr>
          </a:p>
          <a:p>
            <a:endParaRPr lang="de-DE" dirty="0">
              <a:latin typeface="Gotham Book" pitchFamily="50" charset="0"/>
            </a:endParaRPr>
          </a:p>
          <a:p>
            <a:endParaRPr lang="de-DE" dirty="0">
              <a:latin typeface="Gotham Book" pitchFamily="50" charset="0"/>
            </a:endParaRPr>
          </a:p>
        </p:txBody>
      </p:sp>
      <p:pic>
        <p:nvPicPr>
          <p:cNvPr id="3" name="Grafik 2">
            <a:extLst>
              <a:ext uri="{FF2B5EF4-FFF2-40B4-BE49-F238E27FC236}">
                <a16:creationId xmlns:a16="http://schemas.microsoft.com/office/drawing/2014/main" id="{7F6DBAA9-B2A1-3E15-00F6-63CCDAA7B7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66" y="1580905"/>
            <a:ext cx="2687761" cy="26877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5958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062" y="191960"/>
            <a:ext cx="1891591" cy="891281"/>
          </a:xfrm>
          <a:prstGeom prst="rect">
            <a:avLst/>
          </a:prstGeom>
        </p:spPr>
      </p:pic>
      <p:sp>
        <p:nvSpPr>
          <p:cNvPr id="4" name="Untertitel 3"/>
          <p:cNvSpPr>
            <a:spLocks noGrp="1"/>
          </p:cNvSpPr>
          <p:nvPr>
            <p:ph type="subTitle" idx="1"/>
          </p:nvPr>
        </p:nvSpPr>
        <p:spPr>
          <a:xfrm>
            <a:off x="1296064" y="1952046"/>
            <a:ext cx="8813906" cy="4707172"/>
          </a:xfrm>
        </p:spPr>
        <p:txBody>
          <a:bodyPr/>
          <a:lstStyle/>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p:txBody>
      </p:sp>
      <p:sp>
        <p:nvSpPr>
          <p:cNvPr id="7" name="Titel 1">
            <a:extLst>
              <a:ext uri="{FF2B5EF4-FFF2-40B4-BE49-F238E27FC236}">
                <a16:creationId xmlns:a16="http://schemas.microsoft.com/office/drawing/2014/main" id="{28A073EB-55F2-47AA-9A48-7BBB6648458B}"/>
              </a:ext>
            </a:extLst>
          </p:cNvPr>
          <p:cNvSpPr txBox="1">
            <a:spLocks/>
          </p:cNvSpPr>
          <p:nvPr/>
        </p:nvSpPr>
        <p:spPr>
          <a:xfrm>
            <a:off x="1021629" y="349365"/>
            <a:ext cx="9088341" cy="7338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z="3200" b="1" dirty="0" err="1">
                <a:latin typeface="Gotham Book" pitchFamily="50" charset="0"/>
              </a:rPr>
              <a:t>Multicodal</a:t>
            </a:r>
            <a:r>
              <a:rPr lang="de-DE" sz="3200" b="1" dirty="0">
                <a:latin typeface="Gotham Book" pitchFamily="50" charset="0"/>
              </a:rPr>
              <a:t> &amp; Multimodal</a:t>
            </a:r>
          </a:p>
        </p:txBody>
      </p:sp>
      <p:pic>
        <p:nvPicPr>
          <p:cNvPr id="11" name="Grafik 10">
            <a:extLst>
              <a:ext uri="{FF2B5EF4-FFF2-40B4-BE49-F238E27FC236}">
                <a16:creationId xmlns:a16="http://schemas.microsoft.com/office/drawing/2014/main" id="{897C177F-A8F4-DAFA-8D5C-BE50F7F831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592" y="1196626"/>
            <a:ext cx="2905375" cy="2905375"/>
          </a:xfrm>
          <a:prstGeom prst="rect">
            <a:avLst/>
          </a:prstGeom>
        </p:spPr>
      </p:pic>
      <p:pic>
        <p:nvPicPr>
          <p:cNvPr id="15" name="Grafik 14" descr="Ein Bild, das Text, Cartoon, Screenshot, Grafikdesign enthält.&#10;&#10;KI-generierte Inhalte können fehlerhaft sein.">
            <a:extLst>
              <a:ext uri="{FF2B5EF4-FFF2-40B4-BE49-F238E27FC236}">
                <a16:creationId xmlns:a16="http://schemas.microsoft.com/office/drawing/2014/main" id="{09B4D58C-2EBB-75CF-33F4-87DFA5318E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9795" y="1191989"/>
            <a:ext cx="2914647" cy="2914647"/>
          </a:xfrm>
          <a:prstGeom prst="rect">
            <a:avLst/>
          </a:prstGeom>
        </p:spPr>
      </p:pic>
      <p:sp>
        <p:nvSpPr>
          <p:cNvPr id="16" name="Textfeld 15">
            <a:extLst>
              <a:ext uri="{FF2B5EF4-FFF2-40B4-BE49-F238E27FC236}">
                <a16:creationId xmlns:a16="http://schemas.microsoft.com/office/drawing/2014/main" id="{9380D3E8-E5B2-A885-C66C-7843ADFF2451}"/>
              </a:ext>
            </a:extLst>
          </p:cNvPr>
          <p:cNvSpPr txBox="1"/>
          <p:nvPr/>
        </p:nvSpPr>
        <p:spPr>
          <a:xfrm>
            <a:off x="7194394" y="4259377"/>
            <a:ext cx="3563413" cy="1200329"/>
          </a:xfrm>
          <a:prstGeom prst="rect">
            <a:avLst/>
          </a:prstGeom>
          <a:noFill/>
        </p:spPr>
        <p:txBody>
          <a:bodyPr wrap="square" rtlCol="0">
            <a:spAutoFit/>
          </a:bodyPr>
          <a:lstStyle/>
          <a:p>
            <a:r>
              <a:rPr lang="de-DE" dirty="0"/>
              <a:t>Stimulierung der Sinnesmodalitäten</a:t>
            </a:r>
          </a:p>
          <a:p>
            <a:endParaRPr lang="de-DE" dirty="0"/>
          </a:p>
          <a:p>
            <a:endParaRPr lang="de-DE" dirty="0"/>
          </a:p>
          <a:p>
            <a:endParaRPr lang="de-DE" dirty="0"/>
          </a:p>
        </p:txBody>
      </p:sp>
      <p:sp>
        <p:nvSpPr>
          <p:cNvPr id="17" name="Textfeld 16">
            <a:extLst>
              <a:ext uri="{FF2B5EF4-FFF2-40B4-BE49-F238E27FC236}">
                <a16:creationId xmlns:a16="http://schemas.microsoft.com/office/drawing/2014/main" id="{F2DCE179-8036-2C4E-8BC6-66CDE9A5AEF9}"/>
              </a:ext>
            </a:extLst>
          </p:cNvPr>
          <p:cNvSpPr txBox="1"/>
          <p:nvPr/>
        </p:nvSpPr>
        <p:spPr>
          <a:xfrm>
            <a:off x="735938" y="4259377"/>
            <a:ext cx="3563413" cy="369332"/>
          </a:xfrm>
          <a:prstGeom prst="rect">
            <a:avLst/>
          </a:prstGeom>
          <a:noFill/>
        </p:spPr>
        <p:txBody>
          <a:bodyPr wrap="square" rtlCol="0">
            <a:spAutoFit/>
          </a:bodyPr>
          <a:lstStyle/>
          <a:p>
            <a:r>
              <a:rPr lang="de-DE" dirty="0"/>
              <a:t>Codierungsform von Informationen</a:t>
            </a:r>
          </a:p>
        </p:txBody>
      </p:sp>
      <p:sp>
        <p:nvSpPr>
          <p:cNvPr id="19" name="Rectangle 1">
            <a:extLst>
              <a:ext uri="{FF2B5EF4-FFF2-40B4-BE49-F238E27FC236}">
                <a16:creationId xmlns:a16="http://schemas.microsoft.com/office/drawing/2014/main" id="{96730619-BC31-556A-7E56-FFA5A5332F7B}"/>
              </a:ext>
            </a:extLst>
          </p:cNvPr>
          <p:cNvSpPr>
            <a:spLocks noChangeArrowheads="1"/>
          </p:cNvSpPr>
          <p:nvPr/>
        </p:nvSpPr>
        <p:spPr bwMode="auto">
          <a:xfrm>
            <a:off x="6916570" y="4389519"/>
            <a:ext cx="518321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200" b="0" i="0" u="none" strike="noStrike" cap="none" normalizeH="0" baseline="0" dirty="0">
              <a:ln>
                <a:noFill/>
              </a:ln>
              <a:solidFill>
                <a:schemeClr val="tx1"/>
              </a:solidFill>
              <a:effectLst/>
              <a:latin typeface="Gotham Book" pitchFamily="50"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200" b="0" i="0" u="none" strike="noStrike" cap="none" normalizeH="0" baseline="0" dirty="0">
                <a:ln>
                  <a:noFill/>
                </a:ln>
                <a:solidFill>
                  <a:schemeClr val="tx1"/>
                </a:solidFill>
                <a:effectLst/>
                <a:latin typeface="Gotham Book" pitchFamily="50" charset="0"/>
              </a:rPr>
              <a:t>Höhere Behaltensleistung durch Dual-Coding (Bild + Wort)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200" b="0" i="0" u="none" strike="noStrike" cap="none" normalizeH="0" baseline="0" dirty="0">
                <a:ln>
                  <a:noFill/>
                </a:ln>
                <a:solidFill>
                  <a:schemeClr val="tx1"/>
                </a:solidFill>
                <a:effectLst/>
                <a:latin typeface="Gotham Book" pitchFamily="50" charset="0"/>
              </a:rPr>
              <a:t>Tieferes Verständnis komplexer Inhalte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200" b="0" i="0" u="none" strike="noStrike" cap="none" normalizeH="0" baseline="0" dirty="0">
                <a:ln>
                  <a:noFill/>
                </a:ln>
                <a:solidFill>
                  <a:schemeClr val="tx1"/>
                </a:solidFill>
                <a:effectLst/>
                <a:latin typeface="Gotham Book" pitchFamily="50" charset="0"/>
              </a:rPr>
              <a:t>Besserer Transfer auf neue Aufgaben/Kontexte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200" b="0" i="0" u="none" strike="noStrike" cap="none" normalizeH="0" baseline="0" dirty="0">
                <a:ln>
                  <a:noFill/>
                </a:ln>
                <a:solidFill>
                  <a:schemeClr val="tx1"/>
                </a:solidFill>
                <a:effectLst/>
                <a:latin typeface="Gotham Book" pitchFamily="50" charset="0"/>
              </a:rPr>
              <a:t>Mehr Aufmerksamkeit und Motivation (Aktivierung mehrerer Sinne)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200" b="0" i="0" u="none" strike="noStrike" cap="none" normalizeH="0" baseline="0" dirty="0">
                <a:ln>
                  <a:noFill/>
                </a:ln>
                <a:solidFill>
                  <a:schemeClr val="tx1"/>
                </a:solidFill>
                <a:effectLst/>
                <a:latin typeface="Gotham Book" pitchFamily="50" charset="0"/>
              </a:rPr>
              <a:t>Redundanz reduziert Missverständnisse, erhöht Robustheit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200" b="0" i="0" u="none" strike="noStrike" cap="none" normalizeH="0" baseline="0" dirty="0">
                <a:ln>
                  <a:noFill/>
                </a:ln>
                <a:solidFill>
                  <a:schemeClr val="tx1"/>
                </a:solidFill>
                <a:effectLst/>
                <a:latin typeface="Gotham Book" pitchFamily="50" charset="0"/>
              </a:rPr>
              <a:t>Inklusiver: spricht unterschiedliche Präferenzen an, unterstützt Barrierefreiheit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200" b="0" i="0" u="none" strike="noStrike" cap="none" normalizeH="0" baseline="0" dirty="0">
                <a:ln>
                  <a:noFill/>
                </a:ln>
                <a:solidFill>
                  <a:schemeClr val="tx1"/>
                </a:solidFill>
                <a:effectLst/>
                <a:latin typeface="Gotham Book" pitchFamily="50" charset="0"/>
              </a:rPr>
              <a:t>Entlastung des Arbeitsgedächtnisses (Modalitätsprinzip)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200" b="0" i="0" u="none" strike="noStrike" cap="none" normalizeH="0" baseline="0" dirty="0">
                <a:ln>
                  <a:noFill/>
                </a:ln>
                <a:solidFill>
                  <a:schemeClr val="tx1"/>
                </a:solidFill>
                <a:effectLst/>
                <a:latin typeface="Gotham Book" pitchFamily="50" charset="0"/>
              </a:rPr>
              <a:t>Schnellere Fehlererkennung durch mehrere Perspektiven/Signale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200" b="0" i="0" u="none" strike="noStrike" cap="none" normalizeH="0" baseline="0" dirty="0">
                <a:ln>
                  <a:noFill/>
                </a:ln>
                <a:solidFill>
                  <a:schemeClr val="tx1"/>
                </a:solidFill>
                <a:effectLst/>
                <a:latin typeface="Gotham Book" pitchFamily="50" charset="0"/>
              </a:rPr>
              <a:t>Leichterer Abruf durch mehrere Gedächtnishinweise </a:t>
            </a:r>
          </a:p>
        </p:txBody>
      </p:sp>
      <p:sp>
        <p:nvSpPr>
          <p:cNvPr id="20" name="Rectangle 1">
            <a:extLst>
              <a:ext uri="{FF2B5EF4-FFF2-40B4-BE49-F238E27FC236}">
                <a16:creationId xmlns:a16="http://schemas.microsoft.com/office/drawing/2014/main" id="{6C8CACCA-B36E-FF18-4B54-244F9C2BCDA2}"/>
              </a:ext>
            </a:extLst>
          </p:cNvPr>
          <p:cNvSpPr>
            <a:spLocks noChangeArrowheads="1"/>
          </p:cNvSpPr>
          <p:nvPr/>
        </p:nvSpPr>
        <p:spPr bwMode="auto">
          <a:xfrm>
            <a:off x="616140" y="4607850"/>
            <a:ext cx="477169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buFont typeface="Arial" panose="020B0604020202020204" pitchFamily="34" charset="0"/>
              <a:buChar char="•"/>
            </a:pPr>
            <a:r>
              <a:rPr lang="de-DE" sz="1200" dirty="0">
                <a:latin typeface="Gotham Book" pitchFamily="50" charset="0"/>
              </a:rPr>
              <a:t>Enkodierung von Daten/Informationen: verbal, visuell, symbolisch…</a:t>
            </a:r>
          </a:p>
          <a:p>
            <a:pPr>
              <a:buFont typeface="Arial" panose="020B0604020202020204" pitchFamily="34" charset="0"/>
              <a:buChar char="•"/>
            </a:pPr>
            <a:r>
              <a:rPr lang="de-DE" sz="1200" dirty="0">
                <a:latin typeface="Gotham Book" pitchFamily="50" charset="0"/>
              </a:rPr>
              <a:t>Robustere Erinnerung dank mehrfacher Abrufhinweise (im Gedächtnis)</a:t>
            </a:r>
          </a:p>
          <a:p>
            <a:pPr>
              <a:buFont typeface="Arial" panose="020B0604020202020204" pitchFamily="34" charset="0"/>
              <a:buChar char="•"/>
            </a:pPr>
            <a:r>
              <a:rPr lang="de-DE" sz="1200" dirty="0">
                <a:latin typeface="Gotham Book" pitchFamily="50" charset="0"/>
              </a:rPr>
              <a:t>Tieferes Verständnis durch Verknüpfen/Abgleichen der Repräsentationen</a:t>
            </a:r>
          </a:p>
          <a:p>
            <a:pPr>
              <a:buFont typeface="Arial" panose="020B0604020202020204" pitchFamily="34" charset="0"/>
              <a:buChar char="•"/>
            </a:pPr>
            <a:r>
              <a:rPr lang="de-DE" sz="1200" dirty="0">
                <a:latin typeface="Gotham Book" pitchFamily="50" charset="0"/>
              </a:rPr>
              <a:t>Höherer Transfer auf neue Aufgaben und Kontexte</a:t>
            </a:r>
          </a:p>
          <a:p>
            <a:pPr>
              <a:buFont typeface="Arial" panose="020B0604020202020204" pitchFamily="34" charset="0"/>
              <a:buChar char="•"/>
            </a:pPr>
            <a:r>
              <a:rPr lang="de-DE" sz="1200" dirty="0">
                <a:latin typeface="Gotham Book" pitchFamily="50" charset="0"/>
              </a:rPr>
              <a:t>Schnellere Fehlersuche durch Cross-Checks (z. B. Grafik vs. Formel)</a:t>
            </a:r>
          </a:p>
          <a:p>
            <a:pPr>
              <a:buFont typeface="Arial" panose="020B0604020202020204" pitchFamily="34" charset="0"/>
              <a:buChar char="•"/>
            </a:pPr>
            <a:r>
              <a:rPr lang="de-DE" sz="1200" dirty="0">
                <a:latin typeface="Gotham Book" pitchFamily="50" charset="0"/>
              </a:rPr>
              <a:t>Geringere kognitive Überlastung durch Verteilung auf Codes</a:t>
            </a:r>
          </a:p>
          <a:p>
            <a:pPr>
              <a:buFont typeface="Arial" panose="020B0604020202020204" pitchFamily="34" charset="0"/>
              <a:buChar char="•"/>
            </a:pPr>
            <a:r>
              <a:rPr lang="de-DE" sz="1200" dirty="0">
                <a:latin typeface="Gotham Book" pitchFamily="50" charset="0"/>
              </a:rPr>
              <a:t>Förderung repräsentationaler Kompetenz (Übersetzen zwischen Codes)</a:t>
            </a:r>
          </a:p>
          <a:p>
            <a:pPr>
              <a:buFont typeface="Arial" panose="020B0604020202020204" pitchFamily="34" charset="0"/>
              <a:buChar char="•"/>
            </a:pPr>
            <a:r>
              <a:rPr lang="de-DE" sz="1200" dirty="0">
                <a:latin typeface="Gotham Book" pitchFamily="50" charset="0"/>
              </a:rPr>
              <a:t>Klarere Begriffsbildung: abstrakt + konkret kombiniert</a:t>
            </a:r>
          </a:p>
          <a:p>
            <a:pPr>
              <a:buFont typeface="Arial" panose="020B0604020202020204" pitchFamily="34" charset="0"/>
              <a:buChar char="•"/>
            </a:pPr>
            <a:r>
              <a:rPr lang="de-DE" sz="1200" dirty="0">
                <a:latin typeface="Gotham Book" pitchFamily="50" charset="0"/>
              </a:rPr>
              <a:t>Mehr Motivation durch Abwechslung in den Darstellungen</a:t>
            </a:r>
          </a:p>
          <a:p>
            <a:pPr>
              <a:buFont typeface="Arial" panose="020B0604020202020204" pitchFamily="34" charset="0"/>
              <a:buChar char="•"/>
            </a:pPr>
            <a:r>
              <a:rPr lang="de-DE" sz="1200" dirty="0">
                <a:latin typeface="Gotham Book" pitchFamily="50" charset="0"/>
              </a:rPr>
              <a:t>Inklusiver: verschiedene Lernpräferenzen werden angesprochen</a:t>
            </a:r>
          </a:p>
        </p:txBody>
      </p:sp>
      <p:sp>
        <p:nvSpPr>
          <p:cNvPr id="2" name="Pfeil: nach rechts 1">
            <a:extLst>
              <a:ext uri="{FF2B5EF4-FFF2-40B4-BE49-F238E27FC236}">
                <a16:creationId xmlns:a16="http://schemas.microsoft.com/office/drawing/2014/main" id="{011BBACA-D7C3-5BF2-34D0-40D5903EF912}"/>
              </a:ext>
            </a:extLst>
          </p:cNvPr>
          <p:cNvSpPr/>
          <p:nvPr/>
        </p:nvSpPr>
        <p:spPr>
          <a:xfrm>
            <a:off x="4647744" y="2095962"/>
            <a:ext cx="2205549" cy="11066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5912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6092" y="4757270"/>
            <a:ext cx="1596557" cy="1670983"/>
          </a:xfrm>
          <a:prstGeom prst="rect">
            <a:avLst/>
          </a:prstGeom>
        </p:spPr>
      </p:pic>
      <p:sp>
        <p:nvSpPr>
          <p:cNvPr id="4" name="Textfeld 3"/>
          <p:cNvSpPr txBox="1"/>
          <p:nvPr/>
        </p:nvSpPr>
        <p:spPr>
          <a:xfrm>
            <a:off x="5262114" y="6409426"/>
            <a:ext cx="567618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prstClr val="black"/>
                </a:solidFill>
                <a:effectLst/>
                <a:uLnTx/>
                <a:uFillTx/>
                <a:latin typeface="Gotham Book" pitchFamily="50" charset="0"/>
                <a:ea typeface="+mn-ea"/>
                <a:cs typeface="+mn-cs"/>
              </a:rPr>
              <a:t>Quelle: https://www.iqesonline.net/bildung-digital/unterrichtspraxis-erfahrungsberichte-lernumgebungen/lernumgebung-und-aufgabensets-mit-digitalen-medien-gestalten/ [09.05.2022]</a:t>
            </a:r>
          </a:p>
        </p:txBody>
      </p:sp>
      <p:sp>
        <p:nvSpPr>
          <p:cNvPr id="2" name="Textfeld 1"/>
          <p:cNvSpPr txBox="1"/>
          <p:nvPr/>
        </p:nvSpPr>
        <p:spPr>
          <a:xfrm>
            <a:off x="9501449" y="5818909"/>
            <a:ext cx="32211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hlinkClick r:id="rId3"/>
              </a:rPr>
              <a:t>Lernziel-Taxonomie</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000" b="0" i="0" u="none" strike="noStrike" kern="1200" cap="none" spc="0" normalizeH="0" baseline="0" noProof="0" dirty="0">
                <a:ln>
                  <a:noFill/>
                </a:ln>
                <a:solidFill>
                  <a:prstClr val="black"/>
                </a:solidFill>
                <a:effectLst/>
                <a:uLnTx/>
                <a:uFillTx/>
                <a:latin typeface="Calibri"/>
                <a:ea typeface="+mn-ea"/>
                <a:cs typeface="+mn-cs"/>
              </a:rPr>
              <a:t>[07.12.2023]</a:t>
            </a:r>
          </a:p>
        </p:txBody>
      </p:sp>
      <p:sp>
        <p:nvSpPr>
          <p:cNvPr id="5" name="Textfeld 4"/>
          <p:cNvSpPr txBox="1"/>
          <p:nvPr/>
        </p:nvSpPr>
        <p:spPr>
          <a:xfrm>
            <a:off x="9501449" y="5524223"/>
            <a:ext cx="14879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In Anlehnung:</a:t>
            </a:r>
          </a:p>
        </p:txBody>
      </p:sp>
      <p:pic>
        <p:nvPicPr>
          <p:cNvPr id="7" name="Grafik 6"/>
          <p:cNvPicPr>
            <a:picLocks noChangeAspect="1"/>
          </p:cNvPicPr>
          <p:nvPr/>
        </p:nvPicPr>
        <p:blipFill>
          <a:blip r:embed="rId4"/>
          <a:stretch>
            <a:fillRect/>
          </a:stretch>
        </p:blipFill>
        <p:spPr>
          <a:xfrm>
            <a:off x="146183" y="44141"/>
            <a:ext cx="6657573" cy="6662136"/>
          </a:xfrm>
          <a:prstGeom prst="rect">
            <a:avLst/>
          </a:prstGeom>
        </p:spPr>
      </p:pic>
      <p:sp>
        <p:nvSpPr>
          <p:cNvPr id="8" name="Textfeld 7"/>
          <p:cNvSpPr txBox="1"/>
          <p:nvPr/>
        </p:nvSpPr>
        <p:spPr>
          <a:xfrm>
            <a:off x="7563172" y="835773"/>
            <a:ext cx="467661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sng" strike="noStrike" kern="1200" cap="none" spc="0" normalizeH="0" baseline="0" noProof="0" dirty="0">
                <a:ln>
                  <a:noFill/>
                </a:ln>
                <a:solidFill>
                  <a:prstClr val="black"/>
                </a:solidFill>
                <a:effectLst/>
                <a:uLnTx/>
                <a:uFillTx/>
                <a:latin typeface="Gotham Medium" pitchFamily="50" charset="0"/>
                <a:ea typeface="+mn-ea"/>
                <a:cs typeface="+mn-cs"/>
              </a:rPr>
              <a:t>Kompetenzrad digital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prstClr val="black"/>
              </a:solidFill>
              <a:effectLst/>
              <a:uLnTx/>
              <a:uFillTx/>
              <a:latin typeface="Gotham Medium"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Gotham Medium" pitchFamily="50" charset="0"/>
                <a:ea typeface="+mn-ea"/>
                <a:cs typeface="+mn-cs"/>
              </a:rPr>
              <a:t>Motivierende Aufgaben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Gotham Medium" pitchFamily="50" charset="0"/>
                <a:ea typeface="+mn-ea"/>
                <a:cs typeface="+mn-cs"/>
              </a:rPr>
              <a:t>mit digitalen Lernprodukten</a:t>
            </a:r>
          </a:p>
        </p:txBody>
      </p:sp>
      <p:sp>
        <p:nvSpPr>
          <p:cNvPr id="9" name="Geschweifte Klammer rechts 8"/>
          <p:cNvSpPr/>
          <p:nvPr/>
        </p:nvSpPr>
        <p:spPr>
          <a:xfrm>
            <a:off x="6749511" y="557939"/>
            <a:ext cx="542441" cy="15343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Grafik 9"/>
          <p:cNvPicPr>
            <a:picLocks noChangeAspect="1"/>
          </p:cNvPicPr>
          <p:nvPr/>
        </p:nvPicPr>
        <p:blipFill>
          <a:blip r:embed="rId5"/>
          <a:stretch>
            <a:fillRect/>
          </a:stretch>
        </p:blipFill>
        <p:spPr>
          <a:xfrm>
            <a:off x="2568888" y="6747980"/>
            <a:ext cx="1917871" cy="73062"/>
          </a:xfrm>
          <a:prstGeom prst="rect">
            <a:avLst/>
          </a:prstGeom>
        </p:spPr>
      </p:pic>
      <p:sp>
        <p:nvSpPr>
          <p:cNvPr id="11" name="Textfeld 10"/>
          <p:cNvSpPr txBox="1"/>
          <p:nvPr/>
        </p:nvSpPr>
        <p:spPr>
          <a:xfrm>
            <a:off x="7620988" y="2443925"/>
            <a:ext cx="4361785"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Gotham Medium" pitchFamily="50" charset="0"/>
                <a:ea typeface="+mn-ea"/>
                <a:cs typeface="+mn-cs"/>
              </a:rPr>
              <a:t>6 Kompetenzstufen in drei Kreisen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Gotham Medium" pitchFamily="50"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de-DE" sz="1200" b="0" i="0" u="none" strike="noStrike" kern="1200" cap="none" spc="0" normalizeH="0" baseline="0" noProof="0" dirty="0">
                <a:ln>
                  <a:noFill/>
                </a:ln>
                <a:solidFill>
                  <a:prstClr val="black"/>
                </a:solidFill>
                <a:effectLst/>
                <a:uLnTx/>
                <a:uFillTx/>
                <a:latin typeface="Gotham Medium" pitchFamily="50" charset="0"/>
                <a:ea typeface="+mn-ea"/>
                <a:cs typeface="+mn-cs"/>
              </a:rPr>
              <a:t>innerste Kreis bezeichnet die Stufen des Wissens und Könnens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kumimoji="0" lang="de-DE" sz="1200" b="0" i="0" u="none" strike="noStrike" kern="1200" cap="none" spc="0" normalizeH="0" baseline="0" noProof="0" dirty="0">
              <a:ln>
                <a:noFill/>
              </a:ln>
              <a:solidFill>
                <a:prstClr val="black"/>
              </a:solidFill>
              <a:effectLst/>
              <a:uLnTx/>
              <a:uFillTx/>
              <a:latin typeface="Gotham Medium" pitchFamily="50"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de-DE" sz="1200" b="0" i="0" u="none" strike="noStrike" kern="1200" cap="none" spc="0" normalizeH="0" baseline="0" noProof="0" dirty="0">
                <a:ln>
                  <a:noFill/>
                </a:ln>
                <a:solidFill>
                  <a:prstClr val="black"/>
                </a:solidFill>
                <a:effectLst/>
                <a:uLnTx/>
                <a:uFillTx/>
                <a:latin typeface="Gotham Medium" pitchFamily="50" charset="0"/>
                <a:ea typeface="+mn-ea"/>
                <a:cs typeface="+mn-cs"/>
              </a:rPr>
              <a:t>mittlerer Kreis führt Verben auf, mit denen dazu gehörende Lernhandlungen beschrieben werden</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kumimoji="0" lang="de-DE" sz="1200" b="0" i="0" u="none" strike="noStrike" kern="1200" cap="none" spc="0" normalizeH="0" baseline="0" noProof="0" dirty="0">
              <a:ln>
                <a:noFill/>
              </a:ln>
              <a:solidFill>
                <a:prstClr val="black"/>
              </a:solidFill>
              <a:effectLst/>
              <a:uLnTx/>
              <a:uFillTx/>
              <a:latin typeface="Gotham Medium" pitchFamily="50"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de-DE" sz="1200" b="0" i="0" u="none" strike="noStrike" kern="1200" cap="none" spc="0" normalizeH="0" baseline="0" noProof="0" dirty="0">
                <a:ln>
                  <a:noFill/>
                </a:ln>
                <a:solidFill>
                  <a:prstClr val="black"/>
                </a:solidFill>
                <a:effectLst/>
                <a:uLnTx/>
                <a:uFillTx/>
                <a:latin typeface="Gotham Medium" pitchFamily="50" charset="0"/>
                <a:ea typeface="+mn-ea"/>
                <a:cs typeface="+mn-cs"/>
              </a:rPr>
              <a:t>äußerer Kreis führt Optionen von Lernprodukten und Handlungsproben auf, in Bezug zum zu erreichenden Kompetenzniveau</a:t>
            </a:r>
          </a:p>
        </p:txBody>
      </p:sp>
    </p:spTree>
    <p:extLst>
      <p:ext uri="{BB962C8B-B14F-4D97-AF65-F5344CB8AC3E}">
        <p14:creationId xmlns:p14="http://schemas.microsoft.com/office/powerpoint/2010/main" val="27757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1ABBF0EB-B137-FCEB-2B12-19BC621295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89FAB-D41B-4CF5-9105-8975FCEFB9DA}" type="slidenum">
              <a:rPr kumimoji="0" lang="de-DE" sz="1200" b="0" i="0" u="none" strike="noStrike" kern="1200" cap="none" spc="0" normalizeH="0" baseline="0" noProof="0" smtClean="0">
                <a:ln>
                  <a:noFill/>
                </a:ln>
                <a:solidFill>
                  <a:prstClr val="white"/>
                </a:solidFill>
                <a:effectLst/>
                <a:uLnTx/>
                <a:uFillTx/>
                <a:latin typeface="Gotham Light"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white"/>
              </a:solidFill>
              <a:effectLst/>
              <a:uLnTx/>
              <a:uFillTx/>
              <a:latin typeface="Gotham Light" pitchFamily="50" charset="0"/>
              <a:ea typeface="+mn-ea"/>
              <a:cs typeface="+mn-cs"/>
            </a:endParaRPr>
          </a:p>
        </p:txBody>
      </p:sp>
      <p:sp>
        <p:nvSpPr>
          <p:cNvPr id="4" name="Titel 6">
            <a:extLst>
              <a:ext uri="{FF2B5EF4-FFF2-40B4-BE49-F238E27FC236}">
                <a16:creationId xmlns:a16="http://schemas.microsoft.com/office/drawing/2014/main" id="{A9A1274B-23FA-440A-83BD-F28FDE35C0DE}"/>
              </a:ext>
            </a:extLst>
          </p:cNvPr>
          <p:cNvSpPr>
            <a:spLocks noGrp="1"/>
          </p:cNvSpPr>
          <p:nvPr>
            <p:ph type="title"/>
          </p:nvPr>
        </p:nvSpPr>
        <p:spPr>
          <a:xfrm>
            <a:off x="609600" y="1563688"/>
            <a:ext cx="10972800" cy="3730625"/>
          </a:xfrm>
        </p:spPr>
        <p:txBody>
          <a:bodyPr/>
          <a:lstStyle/>
          <a:p>
            <a:r>
              <a:rPr lang="de-DE" dirty="0"/>
              <a:t>Multimediales Lernen:</a:t>
            </a:r>
            <a:br>
              <a:rPr lang="de-DE" dirty="0"/>
            </a:br>
            <a:r>
              <a:rPr lang="de-DE" dirty="0"/>
              <a:t>Prinzipien &amp; Theorie</a:t>
            </a:r>
          </a:p>
        </p:txBody>
      </p:sp>
    </p:spTree>
    <p:extLst>
      <p:ext uri="{BB962C8B-B14F-4D97-AF65-F5344CB8AC3E}">
        <p14:creationId xmlns:p14="http://schemas.microsoft.com/office/powerpoint/2010/main" val="97055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062" y="191960"/>
            <a:ext cx="1891591" cy="891281"/>
          </a:xfrm>
          <a:prstGeom prst="rect">
            <a:avLst/>
          </a:prstGeom>
        </p:spPr>
      </p:pic>
      <p:sp>
        <p:nvSpPr>
          <p:cNvPr id="4" name="Untertitel 3"/>
          <p:cNvSpPr>
            <a:spLocks noGrp="1"/>
          </p:cNvSpPr>
          <p:nvPr>
            <p:ph type="subTitle" idx="1"/>
          </p:nvPr>
        </p:nvSpPr>
        <p:spPr>
          <a:xfrm>
            <a:off x="1296064" y="1952046"/>
            <a:ext cx="8813906" cy="4707172"/>
          </a:xfrm>
        </p:spPr>
        <p:txBody>
          <a:bodyPr/>
          <a:lstStyle/>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a:p>
            <a:pPr algn="l"/>
            <a:endParaRPr lang="de-DE" dirty="0">
              <a:latin typeface="Times New Roman" panose="02020603050405020304" pitchFamily="18" charset="0"/>
              <a:cs typeface="Times New Roman" panose="02020603050405020304" pitchFamily="18" charset="0"/>
            </a:endParaRPr>
          </a:p>
        </p:txBody>
      </p:sp>
      <p:sp>
        <p:nvSpPr>
          <p:cNvPr id="7" name="Titel 1">
            <a:extLst>
              <a:ext uri="{FF2B5EF4-FFF2-40B4-BE49-F238E27FC236}">
                <a16:creationId xmlns:a16="http://schemas.microsoft.com/office/drawing/2014/main" id="{28A073EB-55F2-47AA-9A48-7BBB6648458B}"/>
              </a:ext>
            </a:extLst>
          </p:cNvPr>
          <p:cNvSpPr txBox="1">
            <a:spLocks/>
          </p:cNvSpPr>
          <p:nvPr/>
        </p:nvSpPr>
        <p:spPr>
          <a:xfrm>
            <a:off x="-772071" y="159793"/>
            <a:ext cx="9088341" cy="7338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de-DE" sz="3200" b="1" dirty="0">
              <a:latin typeface="Gotham Book" pitchFamily="50" charset="0"/>
            </a:endParaRPr>
          </a:p>
        </p:txBody>
      </p:sp>
      <p:pic>
        <p:nvPicPr>
          <p:cNvPr id="8" name="Grafik 7" descr="Ein Bild, das Text, Screenshot, Cartoon enthält.&#10;&#10;KI-generierte Inhalte können fehlerhaft sein.">
            <a:extLst>
              <a:ext uri="{FF2B5EF4-FFF2-40B4-BE49-F238E27FC236}">
                <a16:creationId xmlns:a16="http://schemas.microsoft.com/office/drawing/2014/main" id="{01537C99-9DD5-0A6A-65D2-89C777730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972" y="987034"/>
            <a:ext cx="10359274" cy="5781920"/>
          </a:xfrm>
          <a:prstGeom prst="rect">
            <a:avLst/>
          </a:prstGeom>
        </p:spPr>
      </p:pic>
      <p:sp>
        <p:nvSpPr>
          <p:cNvPr id="9" name="Textfeld 8">
            <a:extLst>
              <a:ext uri="{FF2B5EF4-FFF2-40B4-BE49-F238E27FC236}">
                <a16:creationId xmlns:a16="http://schemas.microsoft.com/office/drawing/2014/main" id="{40E9E942-543F-E680-8E71-1F067A25EDA3}"/>
              </a:ext>
            </a:extLst>
          </p:cNvPr>
          <p:cNvSpPr txBox="1"/>
          <p:nvPr/>
        </p:nvSpPr>
        <p:spPr>
          <a:xfrm>
            <a:off x="282562" y="510180"/>
            <a:ext cx="1942610" cy="646331"/>
          </a:xfrm>
          <a:prstGeom prst="rect">
            <a:avLst/>
          </a:prstGeom>
          <a:noFill/>
        </p:spPr>
        <p:txBody>
          <a:bodyPr wrap="square" rtlCol="0">
            <a:spAutoFit/>
          </a:bodyPr>
          <a:lstStyle/>
          <a:p>
            <a:r>
              <a:rPr lang="de-DE" b="1" dirty="0"/>
              <a:t>Richard E. Mayer</a:t>
            </a:r>
          </a:p>
          <a:p>
            <a:endParaRPr lang="de-DE" dirty="0"/>
          </a:p>
        </p:txBody>
      </p:sp>
    </p:spTree>
    <p:extLst>
      <p:ext uri="{BB962C8B-B14F-4D97-AF65-F5344CB8AC3E}">
        <p14:creationId xmlns:p14="http://schemas.microsoft.com/office/powerpoint/2010/main" val="176436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GA-Master_provisorisch">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GA">
      <a:majorFont>
        <a:latin typeface="Corbel"/>
        <a:ea typeface=""/>
        <a:cs typeface=""/>
      </a:majorFont>
      <a:minorFont>
        <a:latin typeface="Corbe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s Slide Master">
  <a:themeElements>
    <a:clrScheme name="ALLPPT-122">
      <a:dk1>
        <a:sysClr val="windowText" lastClr="000000"/>
      </a:dk1>
      <a:lt1>
        <a:sysClr val="window" lastClr="FFFFFF"/>
      </a:lt1>
      <a:dk2>
        <a:srgbClr val="1F497D"/>
      </a:dk2>
      <a:lt2>
        <a:srgbClr val="EEECE1"/>
      </a:lt2>
      <a:accent1>
        <a:srgbClr val="F0D23F"/>
      </a:accent1>
      <a:accent2>
        <a:srgbClr val="F79465"/>
      </a:accent2>
      <a:accent3>
        <a:srgbClr val="ED3B55"/>
      </a:accent3>
      <a:accent4>
        <a:srgbClr val="54CBA0"/>
      </a:accent4>
      <a:accent5>
        <a:srgbClr val="78AAE1"/>
      </a:accent5>
      <a:accent6>
        <a:srgbClr val="77DBE1"/>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ection Break Slide Master">
  <a:themeElements>
    <a:clrScheme name="ALLPPT-628">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THGA-Master_provisorisch">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enutzerdefiniert 1">
      <a:majorFont>
        <a:latin typeface="Gotham"/>
        <a:ea typeface=""/>
        <a:cs typeface=""/>
      </a:majorFont>
      <a:minorFont>
        <a:latin typeface="Gotham"/>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Section Break Slide Master">
  <a:themeElements>
    <a:clrScheme name="ALLPPT-628">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2814</Words>
  <Application>Microsoft Office PowerPoint</Application>
  <PresentationFormat>Breitbild</PresentationFormat>
  <Paragraphs>378</Paragraphs>
  <Slides>48</Slides>
  <Notes>0</Notes>
  <HiddenSlides>0</HiddenSlides>
  <MMClips>0</MMClips>
  <ScaleCrop>false</ScaleCrop>
  <HeadingPairs>
    <vt:vector size="6" baseType="variant">
      <vt:variant>
        <vt:lpstr>Verwendete Schriftarten</vt:lpstr>
      </vt:variant>
      <vt:variant>
        <vt:i4>10</vt:i4>
      </vt:variant>
      <vt:variant>
        <vt:lpstr>Design</vt:lpstr>
      </vt:variant>
      <vt:variant>
        <vt:i4>8</vt:i4>
      </vt:variant>
      <vt:variant>
        <vt:lpstr>Folientitel</vt:lpstr>
      </vt:variant>
      <vt:variant>
        <vt:i4>48</vt:i4>
      </vt:variant>
    </vt:vector>
  </HeadingPairs>
  <TitlesOfParts>
    <vt:vector size="66" baseType="lpstr">
      <vt:lpstr>Arial</vt:lpstr>
      <vt:lpstr>Calibri</vt:lpstr>
      <vt:lpstr>Calibri Light</vt:lpstr>
      <vt:lpstr>Gotham</vt:lpstr>
      <vt:lpstr>Gotham Bold</vt:lpstr>
      <vt:lpstr>Gotham Book</vt:lpstr>
      <vt:lpstr>Gotham Light</vt:lpstr>
      <vt:lpstr>Gotham Medium</vt:lpstr>
      <vt:lpstr>Times New Roman</vt:lpstr>
      <vt:lpstr>Wingdings</vt:lpstr>
      <vt:lpstr>Office</vt:lpstr>
      <vt:lpstr>1_Office</vt:lpstr>
      <vt:lpstr>2_THGA-Master_provisorisch</vt:lpstr>
      <vt:lpstr>Contents Slide Master</vt:lpstr>
      <vt:lpstr>Section Break Slide Master</vt:lpstr>
      <vt:lpstr>Larissa</vt:lpstr>
      <vt:lpstr>1_THGA-Master_provisorisch</vt:lpstr>
      <vt:lpstr>1_Section Break Slide Master</vt:lpstr>
      <vt:lpstr>Lerninhalte aufbereiten</vt:lpstr>
      <vt:lpstr>Inhalt</vt:lpstr>
      <vt:lpstr>Lehr-/Lerninhalte aufbereiten - Multicodalität &amp; Multimodalität</vt:lpstr>
      <vt:lpstr>PowerPoint-Präsentation</vt:lpstr>
      <vt:lpstr>PowerPoint-Präsentation</vt:lpstr>
      <vt:lpstr>PowerPoint-Präsentation</vt:lpstr>
      <vt:lpstr>PowerPoint-Präsentation</vt:lpstr>
      <vt:lpstr>Multimediales Lernen: Prinzipien &amp; Theorie</vt:lpstr>
      <vt:lpstr>PowerPoint-Präsentation</vt:lpstr>
      <vt:lpstr>PowerPoint-Präsentation</vt:lpstr>
      <vt:lpstr>PowerPoint-Präsentation</vt:lpstr>
      <vt:lpstr>Lernen über Video Studien &amp; Einordnung</vt:lpstr>
      <vt:lpstr>PowerPoint-Präsentation</vt:lpstr>
      <vt:lpstr>PowerPoint-Präsentation</vt:lpstr>
      <vt:lpstr>PowerPoint-Präsentation</vt:lpstr>
      <vt:lpstr>PowerPoint-Präsentation</vt:lpstr>
      <vt:lpstr>PowerPoint-Präsentation</vt:lpstr>
      <vt:lpstr>Video- &amp; Audioerstellung am Beispiel NotebookLM</vt:lpstr>
      <vt:lpstr>PowerPoint-Präsentation</vt:lpstr>
      <vt:lpstr>PowerPoint-Präsentation</vt:lpstr>
      <vt:lpstr>Grafikerstellung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Napkin AI – Grafik aus Textbausteinen</vt:lpstr>
      <vt:lpstr>Interaktive Lerninhalte Tools &amp; Potenziale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Sonstiges, Links &amp; Tipps</vt:lpstr>
      <vt:lpstr>PowerPoint-Präsentation</vt:lpstr>
      <vt:lpstr>PowerPoint-Präsentation</vt:lpstr>
      <vt:lpstr>Hilfen &amp; Handreichungen: Künstliche Intelligenz</vt:lpstr>
      <vt:lpstr>PowerPoint-Präsentation</vt:lpstr>
      <vt:lpstr>PowerPoint-Präsentation</vt:lpstr>
      <vt:lpstr>Fazit &amp; Empfehlungen</vt:lpstr>
      <vt:lpstr>PowerPoint-Präsentation</vt:lpstr>
      <vt:lpstr>Literatur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Vermittlung von Lerninhalten</dc:title>
  <dc:creator>Lüders, Jens</dc:creator>
  <cp:lastModifiedBy>Lüders, Jens</cp:lastModifiedBy>
  <cp:revision>202</cp:revision>
  <dcterms:created xsi:type="dcterms:W3CDTF">2023-03-28T11:20:14Z</dcterms:created>
  <dcterms:modified xsi:type="dcterms:W3CDTF">2026-01-28T12:49:03Z</dcterms:modified>
</cp:coreProperties>
</file>